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59" r:id="rId3"/>
  </p:sldMasterIdLst>
  <p:sldIdLst>
    <p:sldId id="280" r:id="rId4"/>
    <p:sldId id="256" r:id="rId5"/>
    <p:sldId id="266" r:id="rId6"/>
    <p:sldId id="258" r:id="rId7"/>
    <p:sldId id="279" r:id="rId8"/>
    <p:sldId id="278" r:id="rId9"/>
    <p:sldId id="269" r:id="rId10"/>
    <p:sldId id="270" r:id="rId11"/>
    <p:sldId id="271" r:id="rId12"/>
    <p:sldId id="263" r:id="rId13"/>
    <p:sldId id="267" r:id="rId14"/>
    <p:sldId id="268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E31"/>
    <a:srgbClr val="970A2D"/>
    <a:srgbClr val="F0E0E4"/>
    <a:srgbClr val="F5FFF5"/>
    <a:srgbClr val="5FD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42" autoAdjust="0"/>
    <p:restoredTop sz="94581"/>
  </p:normalViewPr>
  <p:slideViewPr>
    <p:cSldViewPr>
      <p:cViewPr>
        <p:scale>
          <a:sx n="96" d="100"/>
          <a:sy n="96" d="100"/>
        </p:scale>
        <p:origin x="3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F55B-CFDC-014E-BA31-ED0BD18EB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17EC8-5100-E34C-94A0-D28DC07C7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DBB36-9023-7644-9628-0BF1D2EC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DCE9-76F2-A541-8D92-38AAE3C5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1591B-1A36-6249-BBBF-B784A3C3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3408-29F9-5B4F-B505-AF6B44EF6331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409031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82208-F3CD-1844-9EAF-B943697F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ED194-1AF0-DE45-B2EC-59D4C0957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86FEE-42D2-A24D-8013-80F59A82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F1FD7-6481-8843-B358-429C5E8E7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0C3F8-6E14-0447-BCAF-2CED73D0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C4ED4-FAF5-6245-9182-B70E9ED05D3D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72610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9C6B1E-9CF7-D640-8691-93421E32C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13C31-3914-FD4C-81C6-D660EBC49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9DC56-20E8-B141-A118-0D93E749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58EFC-2A1B-ED47-B13E-4A966D73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5B8DF-53C5-BB44-A417-4EF78886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9E649-F977-0342-AAB3-B6D5C615A491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69024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1940C37-C76A-3547-9E9D-B4D449FD3D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VN" noProof="0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F3F5974-C8D2-5849-AD65-95BDD921C4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VN" noProof="0"/>
              <a:t>Click to edit Master subtitle style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9F8302E-0D93-0442-8A32-44F15DB1BF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D1B202D2-340D-EF43-AE73-E64D30A21C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34399BA9-796D-B549-91F0-5BA5D26101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F51D7A-6684-8343-9784-ABA009F32546}" type="slidenum">
              <a:rPr lang="en-US" altLang="en-VN"/>
              <a:pPr/>
              <a:t>‹#›</a:t>
            </a:fld>
            <a:endParaRPr lang="en-US" altLang="en-VN"/>
          </a:p>
        </p:txBody>
      </p:sp>
      <p:sp>
        <p:nvSpPr>
          <p:cNvPr id="14343" name="AutoShape 7">
            <a:extLst>
              <a:ext uri="{FF2B5EF4-FFF2-40B4-BE49-F238E27FC236}">
                <a16:creationId xmlns:a16="http://schemas.microsoft.com/office/drawing/2014/main" id="{05B5D68D-023C-D144-B136-520F73DBE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VN" altLang="en-VN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8580-7D8A-1B43-A698-47DE34C10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39F5-BA4C-A343-9CAA-87E0BFA84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016B9-288A-1141-9EF8-A83EA6CB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4F167-384B-5F44-950C-7797543F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74F30-75B5-584D-B8C3-322AC411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66D71-70FD-A843-805B-7BF73C945E95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4025410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E640-BD1C-6445-B785-D6DC97D3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0C378-33E8-4A44-86BA-6120E7BF4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BC688-91F9-8740-B2F9-7B9A2DE6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BB600-0D37-7A48-ABDA-000091F1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0B48D-F296-1A49-B654-0772E2CD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996A8-D382-BB42-98CC-1F8A5734D3DB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941471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3E66-FAB2-9944-A1CB-AE6FAB4A0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F78E5-3B65-8A4F-84AE-D6810D907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B75E9-FD91-2F4F-98C3-BFB95BA06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4F7FC-7142-4F42-A440-07C74701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7345E-5D06-8A4A-B65D-76603C08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5D034-4A02-EF4D-8994-837D7E35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D0F4C-6209-BC4B-9CEC-9D0EF84112FD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391887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5671-D662-0C48-8A86-79CC5A8E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65583-ACCB-354C-9051-D36BA366B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52FF8-1BEF-6548-883B-F756F17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138755-4023-C344-A18C-E87FDC557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F8F55-B1EB-DC40-8979-994C66C83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0EEB3-5978-1C4D-860C-69AB2CC1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E519E5-693D-C64D-BD50-060C6F9A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3E11EA-9BD6-E342-AC3A-291C0A8C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AB8FC-BCD9-164F-9663-B77EA53B8A6F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83518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8AFA-C9B9-A24D-98D6-986A0489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2A4B6-A197-FB4A-940C-2C2D33A7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989D4-A4C2-AE44-9C94-00AD6A20F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20196-AF53-414E-AAAA-521B7759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0F50-ABB5-9648-9976-C5E8D129A14E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570139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439C4-0E9A-AE42-88C4-9CE61D5B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5D076-9758-3D4A-8EAC-0920C92E0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C19C4-2BAD-F245-AD89-A2CA127F9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F4DF1-3098-4F46-8352-4924F689BBC9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889100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762C-DDAD-B14E-AF34-8BDDB0F6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172E9-AFC3-9841-B33F-1757BDA3C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D602F-A881-DC43-935D-C3EDE0B69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780A8-5856-2C40-979E-D9A65FE3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072AB-8CDB-F847-AAE0-7CEEA15E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97B5E-CCB8-144A-9343-CA7AF0B1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47AD1-B289-7841-8616-FE600381B0DE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98716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8C69-26FC-394B-869A-99CFB2EC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F6C35-9A0E-2D44-BD72-52F8CE676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476BB-B5DF-FB4F-866E-22957F5D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50F2F-54E6-0546-A98B-76DC9A35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D1E35-E462-D742-89D6-AC8B0EDC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6629A-07AF-0145-9FA5-1B500C602BF7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403410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6DB98-B81F-9949-AF69-EF34D57E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3B711-5634-2844-8905-D71E82D89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EDA74-2F2E-6341-8C07-A3D99536F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BAF4D-8C18-0849-A0DC-32601415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FFA98-DCC1-FF4F-AD79-4DEF41B5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42D02-5A4D-0640-9DE0-078005DB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A1730-F5D5-1540-BBE9-492B733E3B68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4196859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C2CA-6875-3641-9BD5-E5485835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8CFD6-5ABF-904D-939E-A613C8CD6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7ED4D-60C0-184F-8F76-426211B2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6E5D3-1550-E942-8C12-C7AF5CAB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EC973-4B12-9642-80CD-E5FB2D4F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D4DC2-39E1-1344-80C1-808AC7287FD9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8511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2E6221-5804-7A4B-9F1B-5B0C2176E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9146-0E46-F246-9D8E-CDBD4A31A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CC368-5E49-0E42-97B8-5ECF1619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8AF8-7672-A543-8785-FF601B65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38134-FCBC-1842-ACA5-B5E633CE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5A611-7C37-7F41-BD97-47141CFB3747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911628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743AAFC-CC72-B444-9390-1202FBEA23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17A521C-1D1C-F340-81B1-3B5D0E6E17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7C7FA203-EB69-CD40-BBC6-E8A0BDC0EA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81AF7A12-2F89-C149-9B7D-C5F1C4A2F0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C9A37BC9-3652-CC43-96EA-42703D1155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230D9B-7203-CD4A-A891-4CD7DE75AB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2711" name="Freeform 7">
            <a:extLst>
              <a:ext uri="{FF2B5EF4-FFF2-40B4-BE49-F238E27FC236}">
                <a16:creationId xmlns:a16="http://schemas.microsoft.com/office/drawing/2014/main" id="{D6B0F1B6-8F10-4A4C-BB81-0ACD7A80A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72712" name="Line 8">
            <a:extLst>
              <a:ext uri="{FF2B5EF4-FFF2-40B4-BE49-F238E27FC236}">
                <a16:creationId xmlns:a16="http://schemas.microsoft.com/office/drawing/2014/main" id="{1700E7BF-6B63-FB48-A4E0-7CA9C02AA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8F14-E385-2A40-B1D6-6CD37001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6EC3F-A658-9646-817E-E1EDB0DC6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EEFE5-5C3B-E945-9FAD-BB789315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0BC21-FEAA-5F45-AAED-533496E6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842BF-535A-A64C-B8BD-9C7864D6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9039A-A970-D042-9D51-6046D3616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688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D547-07B7-934B-AC14-287184B3B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C0760-0D4D-A940-9195-2AD5666B4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D44F0-76E6-D449-A143-549FA0AC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6461-5E34-054A-9B16-30711077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12133-8AD5-1743-A348-51C0137E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010DF-C5F9-524C-82FE-90F764287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735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589F-2C4E-DB4E-B1A2-856FC10A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06BBE-34E2-CA42-95FE-7C5C22C5C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EDEF6-8262-4D4B-9FDA-A7D080213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194C0-4FCD-5149-84B0-F2BDD346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EB0FF-ACFF-E845-B227-4AF7285D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9A7C0-F914-D240-B222-44BF9903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54E22-7DD4-A444-8398-5FF58E3F6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368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AF6FC-7784-3E4C-9D5E-2B4D54EF6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3FC1F-FBC5-984A-8397-048500FD0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EE263-5CA8-6346-99EE-5CEE99267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A91D94-C201-6640-A6D6-5F73D9459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3F8F2-7B35-DE49-9EB9-AD6327B05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B1FCF-A613-7946-8DF2-A8742611D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032913-B404-F548-8A14-D2AF861C5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090D4A-119D-4B4B-A8DB-7BD8F3A6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2F1C3-A36E-EE40-B4F0-C1B865A40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536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7FCF-59A2-BB4E-84E5-E9F36B35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17EA1-032F-3F4D-956F-8ECBCB8E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24858-32D2-A941-AAB9-A7CEC4FC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A291F-29ED-994B-B5A6-80D452AE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C2151-0120-BA48-9639-B0A1300E3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19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B52903-CF07-3249-8747-59372C05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3AB3CB-F614-744D-A3BA-A3D543F9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DB1B1-7893-C44B-B639-D41D09A0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67ABE-BC8A-B045-848B-2CF2CF371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87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64EBC-1EFF-4641-993C-CD7C5DCFD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9E0C2-C115-8C4D-8A5B-DB8C35BB8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5CD8F-83AB-3C46-BEAF-BDA5BAC3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DB5CB-99B6-BD43-AC3F-1E7D66DC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6E678-F19F-9246-B1DF-B031EBA9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8330A-89A7-714F-8902-2A8FD2289A53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7494546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DFA5-A020-354A-ADEA-B307A33AF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91198-C046-AB48-A938-5E1F78AD2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FBF47-372D-F44E-8C20-5F6D3587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1938D-1588-B34E-8C6A-623536C1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FB269-3FC7-1D42-AA52-FD3F7E63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86ACE-7A5C-F843-A9B4-AB4C9EAA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FBBEB-BAD0-394C-B615-6DB1F0E9D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960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1728-107B-5E45-AAC1-C51DCBE9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93EDF8-963D-9C47-A45C-0C5A569F7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DC3CA-6217-594D-97F2-FDA271EA8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DEEE8-A1CE-4446-8FE3-E72B6E63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5047-8AB2-8944-A32C-972045F7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40481-B3A9-494A-BDEA-3C7AA44C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E6DBC-F250-4645-852A-2EAE4398C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091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E097-A1FC-5145-A686-F8A46543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2CCEA-ACB8-BE4C-8202-EC8A904C9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DF76A-2535-E544-9088-636DC130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733C5-EB8F-484F-A8AB-8ED871BB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18EC9-87DE-AA44-989F-1A6AE465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31F3D-F5F7-294B-8F5D-A260BE71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566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DA0CB6-B95B-5443-B658-1117ED08A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882EE-E1FE-8549-89DE-C14239800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D76AC-87CC-F34D-B5FA-85F9BC96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2E683-766A-5B4A-863D-31D7CFA6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E37A2-C2C1-6945-9546-D9F50BB4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EC216-0755-534F-8034-F35EA9ADE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7BA1-4D46-474A-A698-83045F20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D0087-9323-F04D-A887-E0CA5A40E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F6D90-30E1-9742-AA42-666FF8EB4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58A9C-7220-FA43-9063-797E1400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649B7-A7D9-7A4B-9A83-51E24E2E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248C9-059E-8F4D-BFC9-9E67AD55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B18CF-5414-1347-84D4-A4C78A9F4B9E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75640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B5A86-91EC-8446-AD64-694CFBA9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B84DF-5694-C04D-B54F-BB45ABC7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C75C0-DD45-C645-8052-71FD2765A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7DF21-CFA0-EE47-A243-DCC567EF5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F6F24-F70C-154C-991D-C3D2F3CC1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2DBDE4-46F5-864A-886E-CD6788BD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5CE9CF-83E0-804D-A315-D27F3CCB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CD0740-A366-FD44-9CDB-5E418432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364ED-5AB8-7C42-9977-92C15F5F259B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59739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479C-EB55-DE41-B654-D665DBD2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FD017-4797-B74D-9F33-DB0D6E29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39047-8745-B14D-A1F5-83C60586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49C41-64DF-4C4F-B56D-C4F26D27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02DAB-D47C-7149-8382-75646234D8EF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93209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692D4-699F-4944-BC26-4596CC91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56EC84-B376-C949-9E32-89B41754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394AC-1117-D246-93E4-EBC75895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3C668-683E-D948-B162-8F1E3F18924D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22366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228CC-27DC-1E4B-B42C-2C1FE05C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6D8E5-0145-4D43-A4C4-94501CB29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E025D-7030-9343-80F6-5FEBD8AA4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2A95F-0F07-E449-AE75-699A84281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B792-1EFD-E547-8301-8BD9C72C7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4062A-E9A1-0C4C-A9CE-88B123C6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9ABFF-2ACB-8441-8A74-86A84B0AC675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8540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44F26-2CB7-124F-A932-49722C34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F2E1C6-1772-474B-9BA1-A044C7C04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42468-0401-6349-A0EA-7BC083BE8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115E9-6DAF-CA4C-BFFE-3D0C71D0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47E59-59B8-DC49-AC34-405605A3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D2058-4310-DD45-B8B1-681A5C4D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923F8-2554-474E-B1EA-40D667F1FC12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74120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DE00589-6C4F-704B-8E10-023A304A9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F8A73D-6A11-854B-AA15-57778776CB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VN"/>
              <a:t>Click to edit Master text styles</a:t>
            </a:r>
          </a:p>
          <a:p>
            <a:pPr lvl="1"/>
            <a:r>
              <a:rPr lang="en-US" altLang="en-VN"/>
              <a:t>Second level</a:t>
            </a:r>
          </a:p>
          <a:p>
            <a:pPr lvl="2"/>
            <a:r>
              <a:rPr lang="en-US" altLang="en-VN"/>
              <a:t>Third level</a:t>
            </a:r>
          </a:p>
          <a:p>
            <a:pPr lvl="3"/>
            <a:r>
              <a:rPr lang="en-US" altLang="en-VN"/>
              <a:t>Fourth level</a:t>
            </a:r>
          </a:p>
          <a:p>
            <a:pPr lvl="4"/>
            <a:r>
              <a:rPr lang="en-US" altLang="en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8B31E0-1557-B545-B8E0-507DCD6DA6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4AC1306-BC11-2144-BB4D-8CB6A1D09B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6F5706-8FD5-C74A-A500-51A3DDA025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70024E-490F-784A-9C2F-63DEBF9DE7E4}" type="slidenum">
              <a:rPr lang="en-US" altLang="en-VN"/>
              <a:pPr/>
              <a:t>‹#›</a:t>
            </a:fld>
            <a:endParaRPr lang="en-US" altLang="en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9B4B955-6CE7-354C-8B29-DFD24E63A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VN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06041EC-E1CF-9345-80BA-3C17DCEE5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VN"/>
              <a:t>Click to edit Master text styles</a:t>
            </a:r>
          </a:p>
          <a:p>
            <a:pPr lvl="1"/>
            <a:r>
              <a:rPr lang="en-US" altLang="en-VN"/>
              <a:t>Second level</a:t>
            </a:r>
          </a:p>
          <a:p>
            <a:pPr lvl="2"/>
            <a:r>
              <a:rPr lang="en-US" altLang="en-VN"/>
              <a:t>Third level</a:t>
            </a:r>
          </a:p>
          <a:p>
            <a:pPr lvl="3"/>
            <a:r>
              <a:rPr lang="en-US" altLang="en-VN"/>
              <a:t>Fourth level</a:t>
            </a:r>
          </a:p>
          <a:p>
            <a:pPr lvl="4"/>
            <a:r>
              <a:rPr lang="en-US" altLang="en-VN"/>
              <a:t>Fifth level</a:t>
            </a:r>
          </a:p>
        </p:txBody>
      </p:sp>
      <p:sp>
        <p:nvSpPr>
          <p:cNvPr id="13316" name="AutoShape 4">
            <a:extLst>
              <a:ext uri="{FF2B5EF4-FFF2-40B4-BE49-F238E27FC236}">
                <a16:creationId xmlns:a16="http://schemas.microsoft.com/office/drawing/2014/main" id="{0485E5DB-57E1-7442-BAFF-07EDC1509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VN" altLang="en-VN" sz="2400">
              <a:latin typeface="Times New Roman" panose="02020603050405020304" pitchFamily="18" charset="0"/>
            </a:endParaRPr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4CE5AF3B-86D9-F141-A731-235DC1FA18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A9CB4F44-A2B4-0548-A8E7-9F52DE5265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 altLang="en-VN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DB5DB88F-72A6-2F4B-8A2F-9D7874E353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 altLang="en-VN"/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5FF6A7FE-75A4-A749-B065-D182D32A6E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7E68F162-A1BB-8E4A-8998-A17AE05FDEED}" type="slidenum">
              <a:rPr lang="en-US" altLang="en-VN"/>
              <a:pPr/>
              <a:t>‹#›</a:t>
            </a:fld>
            <a:endParaRPr lang="en-US" altLang="en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3F5F993C-2ED9-0645-8FBA-8C9383B77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7EEC125-8154-324A-A4E8-6BD24A3BE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2EE53267-3E75-E44B-A589-E2D420FED7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F2FCB758-F9A6-8442-9A5C-42A452B410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974AC89E-2650-184C-9A55-CE29BA2CDC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38F7C5D4-4BAE-E948-9052-DD37A65C86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687" name="Freeform 7">
            <a:extLst>
              <a:ext uri="{FF2B5EF4-FFF2-40B4-BE49-F238E27FC236}">
                <a16:creationId xmlns:a16="http://schemas.microsoft.com/office/drawing/2014/main" id="{3E3271EC-CD5E-C74D-9D89-E7C52D492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71688" name="Line 8">
            <a:extLst>
              <a:ext uri="{FF2B5EF4-FFF2-40B4-BE49-F238E27FC236}">
                <a16:creationId xmlns:a16="http://schemas.microsoft.com/office/drawing/2014/main" id="{1E29FCC8-AAE7-E440-956E-52AA3A4E8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welcome ppt - Exol.gbabogados.co">
            <a:extLst>
              <a:ext uri="{FF2B5EF4-FFF2-40B4-BE49-F238E27FC236}">
                <a16:creationId xmlns:a16="http://schemas.microsoft.com/office/drawing/2014/main" id="{759E4D3D-8F83-F642-9967-E530E3722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3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>
            <a:extLst>
              <a:ext uri="{FF2B5EF4-FFF2-40B4-BE49-F238E27FC236}">
                <a16:creationId xmlns:a16="http://schemas.microsoft.com/office/drawing/2014/main" id="{BA57B446-6770-554E-9074-83BD090B0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57" y="1781968"/>
            <a:ext cx="4953000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AutoShape 6">
            <a:extLst>
              <a:ext uri="{FF2B5EF4-FFF2-40B4-BE49-F238E27FC236}">
                <a16:creationId xmlns:a16="http://schemas.microsoft.com/office/drawing/2014/main" id="{EE720A9C-C09D-4843-A8BD-1A9313605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43" y="4448968"/>
            <a:ext cx="2743200" cy="1600200"/>
          </a:xfrm>
          <a:prstGeom prst="wedgeEllipseCallout">
            <a:avLst>
              <a:gd name="adj1" fmla="val 60940"/>
              <a:gd name="adj2" fmla="val -1069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VN" sz="2400" dirty="0"/>
              <a:t>There’s </a:t>
            </a:r>
            <a:r>
              <a:rPr lang="en-US" altLang="en-VN" sz="2400" dirty="0">
                <a:solidFill>
                  <a:srgbClr val="FF3300"/>
                </a:solidFill>
              </a:rPr>
              <a:t>someone</a:t>
            </a:r>
            <a:r>
              <a:rPr lang="en-US" altLang="en-VN" sz="2400" dirty="0"/>
              <a:t> at the door.</a:t>
            </a:r>
          </a:p>
        </p:txBody>
      </p:sp>
      <p:sp>
        <p:nvSpPr>
          <p:cNvPr id="24583" name="AutoShape 7">
            <a:extLst>
              <a:ext uri="{FF2B5EF4-FFF2-40B4-BE49-F238E27FC236}">
                <a16:creationId xmlns:a16="http://schemas.microsoft.com/office/drawing/2014/main" id="{623795EC-2F27-4A43-A9C6-6B31254E4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157" y="4648200"/>
            <a:ext cx="2057400" cy="990600"/>
          </a:xfrm>
          <a:prstGeom prst="wedgeEllipseCallout">
            <a:avLst>
              <a:gd name="adj1" fmla="val -71375"/>
              <a:gd name="adj2" fmla="val -796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VN" sz="2400"/>
              <a:t>Ok. I’ll answer it.</a:t>
            </a:r>
          </a:p>
        </p:txBody>
      </p:sp>
      <p:sp>
        <p:nvSpPr>
          <p:cNvPr id="24584" name="AutoShape 8">
            <a:extLst>
              <a:ext uri="{FF2B5EF4-FFF2-40B4-BE49-F238E27FC236}">
                <a16:creationId xmlns:a16="http://schemas.microsoft.com/office/drawing/2014/main" id="{D3DC5486-8B4F-3C48-8B9D-9C6CD4053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3" y="1781968"/>
            <a:ext cx="4114800" cy="914400"/>
          </a:xfrm>
          <a:prstGeom prst="wedgeEllipseCallout">
            <a:avLst>
              <a:gd name="adj1" fmla="val 38773"/>
              <a:gd name="adj2" fmla="val 1071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VN" sz="2400"/>
              <a:t>Is there </a:t>
            </a:r>
            <a:r>
              <a:rPr lang="en-US" altLang="en-VN" sz="2400">
                <a:solidFill>
                  <a:srgbClr val="FF3300"/>
                </a:solidFill>
              </a:rPr>
              <a:t>anything</a:t>
            </a:r>
            <a:r>
              <a:rPr lang="en-US" altLang="en-VN" sz="2400"/>
              <a:t> in the </a:t>
            </a:r>
            <a:r>
              <a:rPr lang="en-US" altLang="en-VN" sz="2400">
                <a:solidFill>
                  <a:srgbClr val="FFFF66"/>
                </a:solidFill>
              </a:rPr>
              <a:t>fr</a:t>
            </a:r>
            <a:r>
              <a:rPr lang="en-US" altLang="en-VN" sz="2400"/>
              <a:t>idge?</a:t>
            </a:r>
          </a:p>
        </p:txBody>
      </p:sp>
      <p:sp>
        <p:nvSpPr>
          <p:cNvPr id="24585" name="AutoShape 9">
            <a:extLst>
              <a:ext uri="{FF2B5EF4-FFF2-40B4-BE49-F238E27FC236}">
                <a16:creationId xmlns:a16="http://schemas.microsoft.com/office/drawing/2014/main" id="{F8A79CB1-EA80-DF47-89CF-2E36A311A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557" y="2057400"/>
            <a:ext cx="2895600" cy="1066800"/>
          </a:xfrm>
          <a:prstGeom prst="wedgeEllipseCallout">
            <a:avLst>
              <a:gd name="adj1" fmla="val -31963"/>
              <a:gd name="adj2" fmla="val 13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VN" sz="2400"/>
              <a:t>No, there’s </a:t>
            </a:r>
            <a:r>
              <a:rPr lang="en-US" altLang="en-VN" sz="2400">
                <a:solidFill>
                  <a:srgbClr val="FF3300"/>
                </a:solidFill>
              </a:rPr>
              <a:t>nothing</a:t>
            </a:r>
            <a:r>
              <a:rPr lang="en-US" altLang="en-VN" sz="2400"/>
              <a:t>.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D39969A2-27B4-0F4E-870E-BFE191A48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043" y="94376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VN" altLang="en-VN"/>
          </a:p>
        </p:txBody>
      </p:sp>
      <p:sp>
        <p:nvSpPr>
          <p:cNvPr id="24588" name="AutoShape 12">
            <a:extLst>
              <a:ext uri="{FF2B5EF4-FFF2-40B4-BE49-F238E27FC236}">
                <a16:creationId xmlns:a16="http://schemas.microsoft.com/office/drawing/2014/main" id="{C054EABA-A378-6844-BAD1-C81E3340F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4557" y="3153568"/>
            <a:ext cx="3505200" cy="990600"/>
          </a:xfrm>
          <a:prstGeom prst="wedgeEllipseCallout">
            <a:avLst>
              <a:gd name="adj1" fmla="val 63519"/>
              <a:gd name="adj2" fmla="val -35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VN" sz="2400" dirty="0"/>
              <a:t>Has </a:t>
            </a:r>
            <a:r>
              <a:rPr lang="en-US" altLang="en-VN" sz="2400" dirty="0">
                <a:solidFill>
                  <a:srgbClr val="FF3300"/>
                </a:solidFill>
              </a:rPr>
              <a:t>everybody</a:t>
            </a:r>
            <a:r>
              <a:rPr lang="en-US" altLang="en-VN" sz="2400" dirty="0"/>
              <a:t> arrived yet?</a:t>
            </a:r>
          </a:p>
        </p:txBody>
      </p:sp>
      <p:sp>
        <p:nvSpPr>
          <p:cNvPr id="24590" name="AutoShape 14">
            <a:extLst>
              <a:ext uri="{FF2B5EF4-FFF2-40B4-BE49-F238E27FC236}">
                <a16:creationId xmlns:a16="http://schemas.microsoft.com/office/drawing/2014/main" id="{901571C1-24E3-EA4D-9E62-DB7E34FC4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157" y="3505200"/>
            <a:ext cx="1828800" cy="838200"/>
          </a:xfrm>
          <a:prstGeom prst="wedgeEllipseCallout">
            <a:avLst>
              <a:gd name="adj1" fmla="val -71356"/>
              <a:gd name="adj2" fmla="val 373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VN" sz="2400">
                <a:solidFill>
                  <a:srgbClr val="FF3300"/>
                </a:solidFill>
              </a:rPr>
              <a:t>Nobody.</a:t>
            </a:r>
          </a:p>
        </p:txBody>
      </p:sp>
      <p:sp>
        <p:nvSpPr>
          <p:cNvPr id="24591" name="Text Box 15">
            <a:extLst>
              <a:ext uri="{FF2B5EF4-FFF2-40B4-BE49-F238E27FC236}">
                <a16:creationId xmlns:a16="http://schemas.microsoft.com/office/drawing/2014/main" id="{2A1A3910-38D9-554E-8A57-9E404AE5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557" y="488156"/>
            <a:ext cx="7467600" cy="8223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2400" dirty="0"/>
              <a:t>Fr</a:t>
            </a:r>
            <a:r>
              <a:rPr lang="en-US" altLang="en-VN" sz="2400" dirty="0">
                <a:solidFill>
                  <a:srgbClr val="FF3300"/>
                </a:solidFill>
              </a:rPr>
              <a:t>ed and his daughter, </a:t>
            </a:r>
            <a:r>
              <a:rPr lang="en-US" altLang="en-VN" sz="2400" dirty="0"/>
              <a:t>Fl</a:t>
            </a:r>
            <a:r>
              <a:rPr lang="en-US" altLang="en-VN" sz="2400" dirty="0">
                <a:solidFill>
                  <a:srgbClr val="FF3300"/>
                </a:solidFill>
              </a:rPr>
              <a:t>ora  are making a </a:t>
            </a:r>
            <a:r>
              <a:rPr lang="en-US" altLang="en-VN" sz="2400" dirty="0"/>
              <a:t>fr</a:t>
            </a:r>
            <a:r>
              <a:rPr lang="en-US" altLang="en-VN" sz="2400" dirty="0">
                <a:solidFill>
                  <a:srgbClr val="FF3300"/>
                </a:solidFill>
              </a:rPr>
              <a:t>uit cake in his </a:t>
            </a:r>
            <a:r>
              <a:rPr lang="en-US" altLang="en-VN" sz="2400" dirty="0"/>
              <a:t>fl</a:t>
            </a:r>
            <a:r>
              <a:rPr lang="en-US" altLang="en-VN" sz="2400" dirty="0">
                <a:solidFill>
                  <a:srgbClr val="FF3300"/>
                </a:solidFill>
              </a:rPr>
              <a:t>at to prepare for a New Year Eve ’s party.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 animBg="1"/>
      <p:bldP spid="24585" grpId="0" animBg="1"/>
      <p:bldP spid="24588" grpId="0" animBg="1"/>
      <p:bldP spid="24590" grpId="0" animBg="1"/>
      <p:bldP spid="245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72B3D4D-56D3-6A4A-9589-1CA254BEDBC9}"/>
              </a:ext>
            </a:extLst>
          </p:cNvPr>
          <p:cNvSpPr/>
          <p:nvPr/>
        </p:nvSpPr>
        <p:spPr>
          <a:xfrm>
            <a:off x="76200" y="1752600"/>
            <a:ext cx="8915400" cy="495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409D26B6-1012-9342-8DAF-E52254DDD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5127" y="65881"/>
            <a:ext cx="6207125" cy="835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V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INDEFINITE PRONOUNS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93C16CC-9791-0248-8E85-A4428B5C6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4495800"/>
            <a:ext cx="2786063" cy="1676400"/>
          </a:xfrm>
        </p:spPr>
        <p:txBody>
          <a:bodyPr/>
          <a:lstStyle/>
          <a:p>
            <a:r>
              <a:rPr lang="en-US" altLang="en-VN"/>
              <a:t>Anyone</a:t>
            </a:r>
          </a:p>
          <a:p>
            <a:r>
              <a:rPr lang="en-US" altLang="en-VN"/>
              <a:t>Anybody</a:t>
            </a:r>
          </a:p>
          <a:p>
            <a:r>
              <a:rPr lang="en-US" altLang="en-VN"/>
              <a:t>Anything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E2D0922B-D01D-0B4C-82FD-BB401C785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057400"/>
            <a:ext cx="27860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VN"/>
              <a:t>No one</a:t>
            </a:r>
          </a:p>
          <a:p>
            <a:r>
              <a:rPr lang="en-US" altLang="en-VN"/>
              <a:t>Nobody</a:t>
            </a:r>
          </a:p>
          <a:p>
            <a:r>
              <a:rPr lang="en-US" altLang="en-VN"/>
              <a:t>Nothing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A083F281-A5F0-5E43-9095-D5A4A47AF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057400"/>
            <a:ext cx="27860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VN"/>
              <a:t>Someone</a:t>
            </a:r>
          </a:p>
          <a:p>
            <a:r>
              <a:rPr lang="en-US" altLang="en-VN"/>
              <a:t>Somebody</a:t>
            </a:r>
          </a:p>
          <a:p>
            <a:r>
              <a:rPr lang="en-US" altLang="en-VN"/>
              <a:t>Something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E22611FE-7625-3841-A99E-7A5D7CF0D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57400"/>
            <a:ext cx="27860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VN"/>
              <a:t>Everyone</a:t>
            </a:r>
          </a:p>
          <a:p>
            <a:r>
              <a:rPr lang="en-US" altLang="en-VN"/>
              <a:t>Everybody</a:t>
            </a:r>
          </a:p>
          <a:p>
            <a:r>
              <a:rPr lang="en-US" altLang="en-VN"/>
              <a:t>Everything</a:t>
            </a:r>
          </a:p>
        </p:txBody>
      </p:sp>
      <p:sp>
        <p:nvSpPr>
          <p:cNvPr id="29704" name="Line 8">
            <a:extLst>
              <a:ext uri="{FF2B5EF4-FFF2-40B4-BE49-F238E27FC236}">
                <a16:creationId xmlns:a16="http://schemas.microsoft.com/office/drawing/2014/main" id="{B4121A59-FE4F-E743-8263-4820601BF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0386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9705" name="Line 9">
            <a:extLst>
              <a:ext uri="{FF2B5EF4-FFF2-40B4-BE49-F238E27FC236}">
                <a16:creationId xmlns:a16="http://schemas.microsoft.com/office/drawing/2014/main" id="{9BDCB697-D35C-F649-997F-39D02B112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3340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76C72596-A8CC-984E-9EDA-4C894D84D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810000"/>
            <a:ext cx="4268788" cy="457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en-VN" sz="2400" dirty="0"/>
              <a:t>Used in affirmative sentences.</a:t>
            </a: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B723EB19-F43C-0840-A570-0175517AD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257800"/>
            <a:ext cx="3886200" cy="822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altLang="en-VN" sz="2400"/>
              <a:t>Used in negative and interrogative sentences.</a:t>
            </a:r>
          </a:p>
        </p:txBody>
      </p:sp>
      <p:sp>
        <p:nvSpPr>
          <p:cNvPr id="29708" name="Rectangle 12">
            <a:extLst>
              <a:ext uri="{FF2B5EF4-FFF2-40B4-BE49-F238E27FC236}">
                <a16:creationId xmlns:a16="http://schemas.microsoft.com/office/drawing/2014/main" id="{4D5BB55C-929F-F547-B179-1D6A29845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81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29709" name="Rectangle 13">
            <a:extLst>
              <a:ext uri="{FF2B5EF4-FFF2-40B4-BE49-F238E27FC236}">
                <a16:creationId xmlns:a16="http://schemas.microsoft.com/office/drawing/2014/main" id="{48F0A6FB-2F34-1C4A-8ED1-2243BE562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29710" name="Rectangle 14">
            <a:extLst>
              <a:ext uri="{FF2B5EF4-FFF2-40B4-BE49-F238E27FC236}">
                <a16:creationId xmlns:a16="http://schemas.microsoft.com/office/drawing/2014/main" id="{F30D46EC-8442-7C4B-949E-88E3C2D58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981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29711" name="Rectangle 15">
            <a:extLst>
              <a:ext uri="{FF2B5EF4-FFF2-40B4-BE49-F238E27FC236}">
                <a16:creationId xmlns:a16="http://schemas.microsoft.com/office/drawing/2014/main" id="{7535EE42-9C89-8F4B-AD31-E2CEB9346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590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29712" name="Rectangle 16">
            <a:extLst>
              <a:ext uri="{FF2B5EF4-FFF2-40B4-BE49-F238E27FC236}">
                <a16:creationId xmlns:a16="http://schemas.microsoft.com/office/drawing/2014/main" id="{C82752FA-252B-1447-88C2-561E7C27D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29713" name="Rectangle 17">
            <a:extLst>
              <a:ext uri="{FF2B5EF4-FFF2-40B4-BE49-F238E27FC236}">
                <a16:creationId xmlns:a16="http://schemas.microsoft.com/office/drawing/2014/main" id="{2C5C0199-91B3-9447-9676-9B9822C57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590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29714" name="Rectangle 18">
            <a:extLst>
              <a:ext uri="{FF2B5EF4-FFF2-40B4-BE49-F238E27FC236}">
                <a16:creationId xmlns:a16="http://schemas.microsoft.com/office/drawing/2014/main" id="{F2437A30-7E0F-A844-BB02-31B3254FE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29715" name="Rectangle 19">
            <a:extLst>
              <a:ext uri="{FF2B5EF4-FFF2-40B4-BE49-F238E27FC236}">
                <a16:creationId xmlns:a16="http://schemas.microsoft.com/office/drawing/2014/main" id="{14F0C91C-5AE5-A449-94AB-61A26CF2C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19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29716" name="Rectangle 20">
            <a:extLst>
              <a:ext uri="{FF2B5EF4-FFF2-40B4-BE49-F238E27FC236}">
                <a16:creationId xmlns:a16="http://schemas.microsoft.com/office/drawing/2014/main" id="{7BA92C03-4B8C-D24D-BD59-4E88386B7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029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29717" name="Rectangle 21">
            <a:extLst>
              <a:ext uri="{FF2B5EF4-FFF2-40B4-BE49-F238E27FC236}">
                <a16:creationId xmlns:a16="http://schemas.microsoft.com/office/drawing/2014/main" id="{6857AE3E-B7A4-C344-B211-3BE8FD55E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562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29718" name="Rectangle 22">
            <a:extLst>
              <a:ext uri="{FF2B5EF4-FFF2-40B4-BE49-F238E27FC236}">
                <a16:creationId xmlns:a16="http://schemas.microsoft.com/office/drawing/2014/main" id="{1215A998-9B6C-C440-B676-581A2EF6D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14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29719" name="Rectangle 23">
            <a:extLst>
              <a:ext uri="{FF2B5EF4-FFF2-40B4-BE49-F238E27FC236}">
                <a16:creationId xmlns:a16="http://schemas.microsoft.com/office/drawing/2014/main" id="{99396C3E-60BB-ED44-87A6-99BFDCF01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82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VN" sz="2400" dirty="0"/>
              <a:t>          An </a:t>
            </a:r>
            <a:r>
              <a:rPr lang="en-US" altLang="en-VN" sz="2400" i="1" dirty="0"/>
              <a:t>indefinite pronoun</a:t>
            </a:r>
            <a:r>
              <a:rPr lang="en-US" altLang="en-VN" sz="2400" dirty="0"/>
              <a:t> is a pronoun that refers to one or more unspecified beings or objects. </a:t>
            </a:r>
          </a:p>
        </p:txBody>
      </p:sp>
      <p:sp>
        <p:nvSpPr>
          <p:cNvPr id="29721" name="Rectangle 25">
            <a:extLst>
              <a:ext uri="{FF2B5EF4-FFF2-40B4-BE49-F238E27FC236}">
                <a16:creationId xmlns:a16="http://schemas.microsoft.com/office/drawing/2014/main" id="{7E0BF9C5-F127-2C4D-B81C-5055A6640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278563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VN" sz="2400"/>
              <a:t>          An </a:t>
            </a:r>
            <a:r>
              <a:rPr lang="en-US" altLang="en-VN" sz="2400" i="1"/>
              <a:t>indefinite pronoun usually takes a singular verb</a:t>
            </a:r>
            <a:r>
              <a:rPr lang="en-US" altLang="en-VN" sz="24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2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2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build="p"/>
      <p:bldP spid="29700" grpId="0"/>
      <p:bldP spid="29701" grpId="0"/>
      <p:bldP spid="29702" grpId="0"/>
      <p:bldP spid="29706" grpId="0" animBg="1"/>
      <p:bldP spid="29707" grpId="0" animBg="1"/>
      <p:bldP spid="29719" grpId="0"/>
      <p:bldP spid="297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>
            <a:extLst>
              <a:ext uri="{FF2B5EF4-FFF2-40B4-BE49-F238E27FC236}">
                <a16:creationId xmlns:a16="http://schemas.microsoft.com/office/drawing/2014/main" id="{A1386FA9-8BBE-7248-BC60-DBA782D0E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2112"/>
            <a:ext cx="8610600" cy="955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800" dirty="0">
                <a:solidFill>
                  <a:srgbClr val="FF0066"/>
                </a:solidFill>
              </a:rPr>
              <a:t>Exercise :</a:t>
            </a:r>
            <a:r>
              <a:rPr lang="en-US" altLang="en-VN" sz="2800" dirty="0"/>
              <a:t> </a:t>
            </a:r>
            <a:r>
              <a:rPr lang="en-US" altLang="en-VN" sz="2800" dirty="0">
                <a:solidFill>
                  <a:schemeClr val="tx2"/>
                </a:solidFill>
              </a:rPr>
              <a:t>Complete the sentences, using</a:t>
            </a:r>
            <a:r>
              <a:rPr lang="en-US" altLang="en-VN" sz="2800" dirty="0">
                <a:solidFill>
                  <a:srgbClr val="0000FF"/>
                </a:solidFill>
              </a:rPr>
              <a:t> </a:t>
            </a:r>
            <a:r>
              <a:rPr lang="en-US" altLang="en-VN" sz="2800" dirty="0">
                <a:solidFill>
                  <a:srgbClr val="FF0066"/>
                </a:solidFill>
              </a:rPr>
              <a:t>someone, anyone, no one, </a:t>
            </a:r>
            <a:r>
              <a:rPr lang="en-US" altLang="en-VN" sz="2800" dirty="0">
                <a:solidFill>
                  <a:schemeClr val="tx2"/>
                </a:solidFill>
              </a:rPr>
              <a:t>or</a:t>
            </a:r>
            <a:r>
              <a:rPr lang="en-US" altLang="en-VN" sz="2800" dirty="0">
                <a:solidFill>
                  <a:srgbClr val="FF0066"/>
                </a:solidFill>
              </a:rPr>
              <a:t> everyone</a:t>
            </a:r>
            <a:r>
              <a:rPr lang="en-US" altLang="en-VN" sz="2800" dirty="0">
                <a:solidFill>
                  <a:srgbClr val="0000FF"/>
                </a:solidFill>
              </a:rPr>
              <a:t>. </a:t>
            </a:r>
            <a:r>
              <a:rPr lang="en-US" altLang="en-VN" sz="2800" dirty="0">
                <a:solidFill>
                  <a:schemeClr val="tx2"/>
                </a:solidFill>
              </a:rPr>
              <a:t>Use each word twice</a:t>
            </a:r>
            <a:r>
              <a:rPr lang="en-US" altLang="en-VN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4E4214D-E06F-3E4B-8A61-5C5B323D2710}"/>
              </a:ext>
            </a:extLst>
          </p:cNvPr>
          <p:cNvSpPr/>
          <p:nvPr/>
        </p:nvSpPr>
        <p:spPr>
          <a:xfrm>
            <a:off x="76200" y="1752600"/>
            <a:ext cx="8915400" cy="495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741" name="Text Box 21">
            <a:extLst>
              <a:ext uri="{FF2B5EF4-FFF2-40B4-BE49-F238E27FC236}">
                <a16:creationId xmlns:a16="http://schemas.microsoft.com/office/drawing/2014/main" id="{9D60FE0D-4199-E44A-9A8B-F4BD525FA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20900"/>
            <a:ext cx="845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  <a:latin typeface=".VnBlack" pitchFamily="34" charset="0"/>
              </a:rPr>
              <a:t>  </a:t>
            </a:r>
            <a:r>
              <a:rPr lang="en-US" altLang="en-VN" sz="2000">
                <a:solidFill>
                  <a:schemeClr val="tx2"/>
                </a:solidFill>
                <a:latin typeface=".VnBlack" pitchFamily="34" charset="0"/>
              </a:rPr>
              <a:t>1.</a:t>
            </a:r>
            <a:r>
              <a:rPr lang="en-US" altLang="en-VN" sz="2000">
                <a:solidFill>
                  <a:srgbClr val="0000FF"/>
                </a:solidFill>
                <a:latin typeface=".VnBlack" pitchFamily="34" charset="0"/>
              </a:rPr>
              <a:t>  </a:t>
            </a:r>
            <a:r>
              <a:rPr lang="en-US" altLang="en-VN" sz="2000">
                <a:latin typeface=".VnBlack" pitchFamily="34" charset="0"/>
              </a:rPr>
              <a:t>I don’t think ____________  likes the film. It’s so boring.</a:t>
            </a:r>
          </a:p>
        </p:txBody>
      </p:sp>
      <p:sp>
        <p:nvSpPr>
          <p:cNvPr id="30742" name="Text Box 22">
            <a:extLst>
              <a:ext uri="{FF2B5EF4-FFF2-40B4-BE49-F238E27FC236}">
                <a16:creationId xmlns:a16="http://schemas.microsoft.com/office/drawing/2014/main" id="{7CF8438D-8CC8-F845-ADC5-8D1BA9028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562225"/>
            <a:ext cx="863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  <a:latin typeface=".VnBlack" pitchFamily="34" charset="0"/>
              </a:rPr>
              <a:t> </a:t>
            </a:r>
            <a:r>
              <a:rPr lang="en-US" altLang="en-VN" sz="2000">
                <a:latin typeface=".VnBlack" pitchFamily="34" charset="0"/>
              </a:rPr>
              <a:t>2.</a:t>
            </a:r>
            <a:r>
              <a:rPr lang="en-US" altLang="en-VN" sz="2000">
                <a:solidFill>
                  <a:srgbClr val="0000FF"/>
                </a:solidFill>
                <a:latin typeface=".VnBlack" pitchFamily="34" charset="0"/>
              </a:rPr>
              <a:t> </a:t>
            </a:r>
            <a:r>
              <a:rPr lang="en-US" altLang="en-VN" sz="2000">
                <a:latin typeface=".VnBlack" pitchFamily="34" charset="0"/>
              </a:rPr>
              <a:t>____________</a:t>
            </a:r>
            <a:r>
              <a:rPr lang="en-US" altLang="en-VN" sz="2000">
                <a:solidFill>
                  <a:schemeClr val="tx2"/>
                </a:solidFill>
                <a:latin typeface=".VnBlack" pitchFamily="34" charset="0"/>
              </a:rPr>
              <a:t>phoned while you were out, but they didn’t leave a message.</a:t>
            </a:r>
          </a:p>
        </p:txBody>
      </p:sp>
      <p:sp>
        <p:nvSpPr>
          <p:cNvPr id="30743" name="Text Box 23">
            <a:extLst>
              <a:ext uri="{FF2B5EF4-FFF2-40B4-BE49-F238E27FC236}">
                <a16:creationId xmlns:a16="http://schemas.microsoft.com/office/drawing/2014/main" id="{AFA615CB-DE5F-7747-A38D-258D995F2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92487"/>
            <a:ext cx="708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VN" sz="2000">
                <a:solidFill>
                  <a:schemeClr val="tx2"/>
                </a:solidFill>
                <a:latin typeface=".VnBlack" pitchFamily="34" charset="0"/>
              </a:rPr>
              <a:t>3.</a:t>
            </a:r>
            <a:r>
              <a:rPr lang="en-US" altLang="en-VN" sz="2000">
                <a:solidFill>
                  <a:srgbClr val="0000FF"/>
                </a:solidFill>
                <a:latin typeface=".VnBlack" pitchFamily="34" charset="0"/>
              </a:rPr>
              <a:t> </a:t>
            </a:r>
            <a:r>
              <a:rPr lang="en-US" altLang="en-VN" sz="2000">
                <a:latin typeface=".VnBlack" pitchFamily="34" charset="0"/>
              </a:rPr>
              <a:t>Does _______________ mind if I eat first?</a:t>
            </a:r>
          </a:p>
        </p:txBody>
      </p:sp>
      <p:sp>
        <p:nvSpPr>
          <p:cNvPr id="30744" name="Text Box 24">
            <a:extLst>
              <a:ext uri="{FF2B5EF4-FFF2-40B4-BE49-F238E27FC236}">
                <a16:creationId xmlns:a16="http://schemas.microsoft.com/office/drawing/2014/main" id="{C0BB7C64-C73B-4E48-99EE-CEAB87E51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3805237"/>
            <a:ext cx="8805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VN" sz="2000">
                <a:latin typeface=".VnBlack" pitchFamily="34" charset="0"/>
              </a:rPr>
              <a:t>4.</a:t>
            </a:r>
            <a:r>
              <a:rPr lang="en-US" altLang="en-VN" sz="2000">
                <a:solidFill>
                  <a:srgbClr val="0000FF"/>
                </a:solidFill>
                <a:latin typeface=".VnBlack" pitchFamily="34" charset="0"/>
              </a:rPr>
              <a:t> </a:t>
            </a:r>
            <a:r>
              <a:rPr lang="en-US" altLang="en-VN" sz="2000">
                <a:solidFill>
                  <a:schemeClr val="tx2"/>
                </a:solidFill>
                <a:latin typeface=".VnBlack" pitchFamily="34" charset="0"/>
              </a:rPr>
              <a:t>There’s____________ at the door. Can you go and see who it is?</a:t>
            </a:r>
          </a:p>
        </p:txBody>
      </p:sp>
      <p:sp>
        <p:nvSpPr>
          <p:cNvPr id="30745" name="Text Box 25">
            <a:extLst>
              <a:ext uri="{FF2B5EF4-FFF2-40B4-BE49-F238E27FC236}">
                <a16:creationId xmlns:a16="http://schemas.microsoft.com/office/drawing/2014/main" id="{2A99765A-A44B-B842-A8FB-4335DB6E8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92600"/>
            <a:ext cx="8915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VN" sz="2000" dirty="0">
                <a:solidFill>
                  <a:srgbClr val="0000FF"/>
                </a:solidFill>
                <a:latin typeface=".VnBlack" pitchFamily="34" charset="0"/>
              </a:rPr>
              <a:t>  </a:t>
            </a:r>
            <a:r>
              <a:rPr lang="en-US" altLang="en-VN" sz="2000" dirty="0">
                <a:solidFill>
                  <a:schemeClr val="tx2"/>
                </a:solidFill>
                <a:latin typeface=".VnBlack" pitchFamily="34" charset="0"/>
              </a:rPr>
              <a:t>5.</a:t>
            </a:r>
            <a:r>
              <a:rPr lang="en-US" altLang="en-VN" sz="2000" dirty="0">
                <a:solidFill>
                  <a:srgbClr val="0000FF"/>
                </a:solidFill>
                <a:latin typeface=".VnBlack" pitchFamily="34" charset="0"/>
              </a:rPr>
              <a:t> </a:t>
            </a:r>
            <a:r>
              <a:rPr lang="en-US" altLang="en-VN" sz="2000" dirty="0">
                <a:latin typeface=".VnBlack" pitchFamily="34" charset="0"/>
              </a:rPr>
              <a:t>He didn’t come to class for three days, and ____________ knows where he is.</a:t>
            </a:r>
          </a:p>
        </p:txBody>
      </p:sp>
      <p:sp>
        <p:nvSpPr>
          <p:cNvPr id="30746" name="Text Box 26">
            <a:extLst>
              <a:ext uri="{FF2B5EF4-FFF2-40B4-BE49-F238E27FC236}">
                <a16:creationId xmlns:a16="http://schemas.microsoft.com/office/drawing/2014/main" id="{CB6CF166-B545-5642-826A-6AE4D163D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5248275"/>
            <a:ext cx="838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VN" sz="2000">
                <a:latin typeface=".VnBlack" pitchFamily="34" charset="0"/>
              </a:rPr>
              <a:t>6.</a:t>
            </a:r>
            <a:r>
              <a:rPr lang="en-US" altLang="en-VN" sz="2000">
                <a:solidFill>
                  <a:srgbClr val="0000FF"/>
                </a:solidFill>
                <a:latin typeface=".VnBlack" pitchFamily="34" charset="0"/>
              </a:rPr>
              <a:t> </a:t>
            </a:r>
            <a:r>
              <a:rPr lang="en-US" altLang="en-VN" sz="2000">
                <a:solidFill>
                  <a:schemeClr val="tx2"/>
                </a:solidFill>
                <a:latin typeface=".VnBlack" pitchFamily="34" charset="0"/>
              </a:rPr>
              <a:t>Can we start now? Has ______________ arrived?    </a:t>
            </a:r>
          </a:p>
        </p:txBody>
      </p:sp>
      <p:sp>
        <p:nvSpPr>
          <p:cNvPr id="30747" name="Text Box 27">
            <a:extLst>
              <a:ext uri="{FF2B5EF4-FFF2-40B4-BE49-F238E27FC236}">
                <a16:creationId xmlns:a16="http://schemas.microsoft.com/office/drawing/2014/main" id="{08B9E898-CB10-3D4E-9334-30ACDCDC6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9067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VN" sz="2000" dirty="0">
                <a:solidFill>
                  <a:srgbClr val="0000FF"/>
                </a:solidFill>
                <a:latin typeface=".VnBlack" pitchFamily="34" charset="0"/>
              </a:rPr>
              <a:t> </a:t>
            </a:r>
            <a:r>
              <a:rPr lang="en-US" altLang="en-VN" sz="2000" dirty="0">
                <a:solidFill>
                  <a:schemeClr val="tx2"/>
                </a:solidFill>
                <a:latin typeface=".VnBlack" pitchFamily="34" charset="0"/>
              </a:rPr>
              <a:t>7.</a:t>
            </a:r>
            <a:r>
              <a:rPr lang="en-US" altLang="en-VN" sz="2000" dirty="0">
                <a:solidFill>
                  <a:srgbClr val="0000FF"/>
                </a:solidFill>
                <a:latin typeface=".VnBlack" pitchFamily="34" charset="0"/>
              </a:rPr>
              <a:t>  </a:t>
            </a:r>
            <a:r>
              <a:rPr lang="en-US" altLang="en-VN" sz="2000" dirty="0">
                <a:latin typeface=".VnBlack" pitchFamily="34" charset="0"/>
              </a:rPr>
              <a:t>Everyone said they would attend the party, but __________  turned up.</a:t>
            </a:r>
          </a:p>
        </p:txBody>
      </p:sp>
      <p:sp>
        <p:nvSpPr>
          <p:cNvPr id="30748" name="Text Box 28">
            <a:extLst>
              <a:ext uri="{FF2B5EF4-FFF2-40B4-BE49-F238E27FC236}">
                <a16:creationId xmlns:a16="http://schemas.microsoft.com/office/drawing/2014/main" id="{56499489-A490-474B-87A6-F2142D7BE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5694284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VN" sz="2000" dirty="0">
                <a:solidFill>
                  <a:srgbClr val="FF0066"/>
                </a:solidFill>
                <a:latin typeface=".VnBlack" pitchFamily="34" charset="0"/>
              </a:rPr>
              <a:t>  no one</a:t>
            </a:r>
          </a:p>
        </p:txBody>
      </p:sp>
      <p:sp>
        <p:nvSpPr>
          <p:cNvPr id="30749" name="Text Box 29">
            <a:extLst>
              <a:ext uri="{FF2B5EF4-FFF2-40B4-BE49-F238E27FC236}">
                <a16:creationId xmlns:a16="http://schemas.microsoft.com/office/drawing/2014/main" id="{872487B8-D5CE-4C43-9C0C-A63DB0C2C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98675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VN" sz="2000" dirty="0">
                <a:solidFill>
                  <a:srgbClr val="0000FF"/>
                </a:solidFill>
                <a:latin typeface=".VnBlack" pitchFamily="34" charset="0"/>
              </a:rPr>
              <a:t>  </a:t>
            </a:r>
            <a:r>
              <a:rPr lang="en-US" altLang="en-VN" sz="2000" dirty="0">
                <a:solidFill>
                  <a:srgbClr val="FF0066"/>
                </a:solidFill>
                <a:latin typeface=".VnBlack" pitchFamily="34" charset="0"/>
              </a:rPr>
              <a:t>anyone</a:t>
            </a:r>
          </a:p>
        </p:txBody>
      </p:sp>
      <p:sp>
        <p:nvSpPr>
          <p:cNvPr id="30750" name="Text Box 30">
            <a:extLst>
              <a:ext uri="{FF2B5EF4-FFF2-40B4-BE49-F238E27FC236}">
                <a16:creationId xmlns:a16="http://schemas.microsoft.com/office/drawing/2014/main" id="{EB7A37F4-084E-504F-BA3A-FDE7F1FB7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255905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  <a:latin typeface=".VnBlack" pitchFamily="34" charset="0"/>
              </a:rPr>
              <a:t>  </a:t>
            </a:r>
            <a:r>
              <a:rPr lang="en-US" altLang="en-VN" sz="2000">
                <a:solidFill>
                  <a:srgbClr val="FF0066"/>
                </a:solidFill>
                <a:latin typeface=".VnBlack" pitchFamily="34" charset="0"/>
              </a:rPr>
              <a:t>Someone</a:t>
            </a:r>
          </a:p>
        </p:txBody>
      </p:sp>
      <p:sp>
        <p:nvSpPr>
          <p:cNvPr id="30751" name="Text Box 31">
            <a:extLst>
              <a:ext uri="{FF2B5EF4-FFF2-40B4-BE49-F238E27FC236}">
                <a16:creationId xmlns:a16="http://schemas.microsoft.com/office/drawing/2014/main" id="{2DBC29E7-152E-3946-9E86-15DD6AD1F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306762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  <a:latin typeface=".VnBlack" pitchFamily="34" charset="0"/>
              </a:rPr>
              <a:t>  </a:t>
            </a:r>
            <a:r>
              <a:rPr lang="en-US" altLang="en-VN" sz="2000">
                <a:solidFill>
                  <a:srgbClr val="FF0066"/>
                </a:solidFill>
                <a:latin typeface=".VnBlack" pitchFamily="34" charset="0"/>
              </a:rPr>
              <a:t>anyone</a:t>
            </a:r>
          </a:p>
        </p:txBody>
      </p:sp>
      <p:sp>
        <p:nvSpPr>
          <p:cNvPr id="30752" name="Text Box 32">
            <a:extLst>
              <a:ext uri="{FF2B5EF4-FFF2-40B4-BE49-F238E27FC236}">
                <a16:creationId xmlns:a16="http://schemas.microsoft.com/office/drawing/2014/main" id="{B2F4AE97-3F0F-9E4F-8231-EB1DC4B25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25" y="3783012"/>
            <a:ext cx="155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  <a:latin typeface=".VnBlack" pitchFamily="34" charset="0"/>
              </a:rPr>
              <a:t>  </a:t>
            </a:r>
            <a:r>
              <a:rPr lang="en-US" altLang="en-VN" sz="2000">
                <a:solidFill>
                  <a:srgbClr val="FF0066"/>
                </a:solidFill>
                <a:latin typeface=".VnBlack" pitchFamily="34" charset="0"/>
              </a:rPr>
              <a:t>someone</a:t>
            </a:r>
          </a:p>
        </p:txBody>
      </p:sp>
      <p:sp>
        <p:nvSpPr>
          <p:cNvPr id="30753" name="Text Box 33">
            <a:extLst>
              <a:ext uri="{FF2B5EF4-FFF2-40B4-BE49-F238E27FC236}">
                <a16:creationId xmlns:a16="http://schemas.microsoft.com/office/drawing/2014/main" id="{6E138A8D-0614-8C4A-ADDF-92510553E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245044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VN" sz="2000" dirty="0">
                <a:solidFill>
                  <a:srgbClr val="0000FF"/>
                </a:solidFill>
                <a:latin typeface=".VnBlack" pitchFamily="34" charset="0"/>
              </a:rPr>
              <a:t>  </a:t>
            </a:r>
            <a:r>
              <a:rPr lang="en-US" altLang="en-VN" sz="2000" dirty="0">
                <a:solidFill>
                  <a:srgbClr val="FF0066"/>
                </a:solidFill>
                <a:latin typeface=".VnBlack" pitchFamily="34" charset="0"/>
              </a:rPr>
              <a:t>no one</a:t>
            </a:r>
          </a:p>
        </p:txBody>
      </p:sp>
      <p:sp>
        <p:nvSpPr>
          <p:cNvPr id="30754" name="Text Box 34">
            <a:extLst>
              <a:ext uri="{FF2B5EF4-FFF2-40B4-BE49-F238E27FC236}">
                <a16:creationId xmlns:a16="http://schemas.microsoft.com/office/drawing/2014/main" id="{499DC0FB-9F0E-F040-8B79-FC1C16B63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1816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VN" sz="2000" dirty="0">
                <a:solidFill>
                  <a:srgbClr val="0000FF"/>
                </a:solidFill>
                <a:latin typeface=".VnBlack" pitchFamily="34" charset="0"/>
              </a:rPr>
              <a:t>  </a:t>
            </a:r>
            <a:r>
              <a:rPr lang="en-US" altLang="en-VN" sz="2000" dirty="0">
                <a:solidFill>
                  <a:srgbClr val="FF0066"/>
                </a:solidFill>
                <a:latin typeface=".VnBlack" pitchFamily="34" charset="0"/>
              </a:rPr>
              <a:t>everyone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41" grpId="0"/>
      <p:bldP spid="30742" grpId="0"/>
      <p:bldP spid="30743" grpId="0"/>
      <p:bldP spid="30744" grpId="0"/>
      <p:bldP spid="30745" grpId="0"/>
      <p:bldP spid="30746" grpId="0"/>
      <p:bldP spid="30747" grpId="0"/>
      <p:bldP spid="30748" grpId="0"/>
      <p:bldP spid="30749" grpId="0"/>
      <p:bldP spid="30750" grpId="0"/>
      <p:bldP spid="30751" grpId="0"/>
      <p:bldP spid="30752" grpId="0"/>
      <p:bldP spid="30753" grpId="0"/>
      <p:bldP spid="307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>
            <a:extLst>
              <a:ext uri="{FF2B5EF4-FFF2-40B4-BE49-F238E27FC236}">
                <a16:creationId xmlns:a16="http://schemas.microsoft.com/office/drawing/2014/main" id="{E17187BC-6D6A-8D49-A24A-5DA9968D80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304800"/>
            <a:ext cx="4876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MULTIPLE CHOICE</a:t>
            </a:r>
            <a:endParaRPr lang="en-VN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65099FD3-206D-A54E-80B1-B4C691384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06825"/>
            <a:ext cx="8991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VN"/>
          </a:p>
          <a:p>
            <a:pPr>
              <a:buFontTx/>
              <a:buAutoNum type="arabicPeriod"/>
            </a:pPr>
            <a:endParaRPr lang="en-US" altLang="en-VN" sz="2400"/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DB7C108D-9B7C-8541-B071-30B497CA1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F10345E-E9FA-1E46-83FF-FDC928CB27CC}"/>
              </a:ext>
            </a:extLst>
          </p:cNvPr>
          <p:cNvSpPr/>
          <p:nvPr/>
        </p:nvSpPr>
        <p:spPr>
          <a:xfrm>
            <a:off x="0" y="1752600"/>
            <a:ext cx="9144000" cy="495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068" name="Rectangle 12">
            <a:extLst>
              <a:ext uri="{FF2B5EF4-FFF2-40B4-BE49-F238E27FC236}">
                <a16:creationId xmlns:a16="http://schemas.microsoft.com/office/drawing/2014/main" id="{4EA79F73-3DB2-9D4F-88DC-4C8033AB5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91440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VN" dirty="0"/>
          </a:p>
          <a:p>
            <a:pPr>
              <a:buFontTx/>
              <a:buAutoNum type="arabicPeriod"/>
            </a:pPr>
            <a:r>
              <a:rPr lang="en-US" altLang="en-VN" sz="2400" dirty="0"/>
              <a:t>_“ I need some </a:t>
            </a:r>
            <a:r>
              <a:rPr lang="en-US" altLang="en-VN" sz="2400" dirty="0">
                <a:solidFill>
                  <a:srgbClr val="FF3300"/>
                </a:solidFill>
              </a:rPr>
              <a:t>fr</a:t>
            </a:r>
            <a:r>
              <a:rPr lang="en-US" altLang="en-VN" sz="2400" dirty="0"/>
              <a:t>uit. Can you get some from the </a:t>
            </a:r>
            <a:r>
              <a:rPr lang="en-US" altLang="en-VN" sz="2400" dirty="0">
                <a:solidFill>
                  <a:srgbClr val="FF3300"/>
                </a:solidFill>
              </a:rPr>
              <a:t>fr</a:t>
            </a:r>
            <a:r>
              <a:rPr lang="en-US" altLang="en-VN" sz="2400" dirty="0"/>
              <a:t>idge for me?”         </a:t>
            </a:r>
          </a:p>
          <a:p>
            <a:r>
              <a:rPr lang="en-US" altLang="en-VN" sz="2400" dirty="0"/>
              <a:t>    – “ …………………………………”</a:t>
            </a:r>
            <a:br>
              <a:rPr lang="en-US" altLang="en-VN" sz="2400" dirty="0"/>
            </a:br>
            <a:r>
              <a:rPr lang="en-US" altLang="en-VN" sz="2400" dirty="0"/>
              <a:t>A. No, thanks  B. Yes, please 	C. Certainly 	D. Yes, thank you</a:t>
            </a:r>
          </a:p>
          <a:p>
            <a:r>
              <a:rPr lang="en-US" altLang="en-VN" sz="2400" dirty="0"/>
              <a:t>2. ______ people are those who earn their livings on </a:t>
            </a:r>
            <a:r>
              <a:rPr lang="en-US" altLang="en-VN" sz="2400" dirty="0">
                <a:solidFill>
                  <a:srgbClr val="0033CC"/>
                </a:solidFill>
              </a:rPr>
              <a:t>agriculture</a:t>
            </a:r>
            <a:r>
              <a:rPr lang="en-US" altLang="en-VN" sz="2400" dirty="0"/>
              <a:t>.</a:t>
            </a:r>
          </a:p>
          <a:p>
            <a:pPr>
              <a:buFontTx/>
              <a:buAutoNum type="alphaUcPeriod"/>
            </a:pPr>
            <a:r>
              <a:rPr lang="en-US" altLang="en-VN" sz="2400" dirty="0"/>
              <a:t>traditional	    B. agrarian	C. polite	D. grand</a:t>
            </a:r>
          </a:p>
          <a:p>
            <a:r>
              <a:rPr lang="en-US" altLang="en-VN" sz="2400" dirty="0"/>
              <a:t>3. I can’t go to a party. I haven’t got ___________ to wear. </a:t>
            </a:r>
            <a:br>
              <a:rPr lang="en-US" altLang="en-VN" sz="2400" dirty="0"/>
            </a:br>
            <a:r>
              <a:rPr lang="en-US" altLang="en-VN" sz="2400" dirty="0"/>
              <a:t>A. anything    B. everything       C. something D. nothing</a:t>
            </a:r>
            <a:r>
              <a:rPr lang="en-US" altLang="en-VN" dirty="0"/>
              <a:t> </a:t>
            </a:r>
          </a:p>
          <a:p>
            <a:r>
              <a:rPr lang="en-US" altLang="en-VN" sz="2400" dirty="0"/>
              <a:t>4. </a:t>
            </a:r>
            <a:r>
              <a:rPr lang="en-US" altLang="en-VN" sz="2400" dirty="0">
                <a:solidFill>
                  <a:srgbClr val="FF0000"/>
                </a:solidFill>
              </a:rPr>
              <a:t>Fl</a:t>
            </a:r>
            <a:r>
              <a:rPr lang="en-US" altLang="en-VN" sz="2400" dirty="0"/>
              <a:t>ora was sad because ______ remembered her birthday.</a:t>
            </a:r>
          </a:p>
          <a:p>
            <a:r>
              <a:rPr lang="en-US" altLang="en-VN" sz="2400" dirty="0"/>
              <a:t>    A. someone   B. anyone	          C . everyone  D. no one </a:t>
            </a:r>
          </a:p>
          <a:p>
            <a:r>
              <a:rPr lang="en-US" altLang="en-VN" sz="2400" dirty="0"/>
              <a:t>5. I’m making myself </a:t>
            </a:r>
            <a:r>
              <a:rPr lang="en-US" altLang="en-VN" sz="2400" dirty="0">
                <a:solidFill>
                  <a:srgbClr val="0000FF"/>
                </a:solidFill>
              </a:rPr>
              <a:t>a cup of coffee</a:t>
            </a:r>
            <a:r>
              <a:rPr lang="en-US" altLang="en-VN" sz="2400" dirty="0"/>
              <a:t>. Would you like ________?</a:t>
            </a:r>
          </a:p>
          <a:p>
            <a:r>
              <a:rPr lang="en-US" altLang="en-VN" sz="2400" dirty="0"/>
              <a:t>    A. someone   B. anyone           C. one             D. ones</a:t>
            </a:r>
          </a:p>
        </p:txBody>
      </p:sp>
      <p:sp>
        <p:nvSpPr>
          <p:cNvPr id="45073" name="Oval 17">
            <a:extLst>
              <a:ext uri="{FF2B5EF4-FFF2-40B4-BE49-F238E27FC236}">
                <a16:creationId xmlns:a16="http://schemas.microsoft.com/office/drawing/2014/main" id="{B71203B1-411A-0A45-B435-B259D9240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88962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45069" name="Oval 13">
            <a:extLst>
              <a:ext uri="{FF2B5EF4-FFF2-40B4-BE49-F238E27FC236}">
                <a16:creationId xmlns:a16="http://schemas.microsoft.com/office/drawing/2014/main" id="{0D1976AE-FED2-5C41-859D-ACBCCEBD3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9402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45070" name="Oval 14">
            <a:extLst>
              <a:ext uri="{FF2B5EF4-FFF2-40B4-BE49-F238E27FC236}">
                <a16:creationId xmlns:a16="http://schemas.microsoft.com/office/drawing/2014/main" id="{22658F19-7479-1B4B-B6FD-5AA1912C8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7982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45071" name="Oval 15">
            <a:extLst>
              <a:ext uri="{FF2B5EF4-FFF2-40B4-BE49-F238E27FC236}">
                <a16:creationId xmlns:a16="http://schemas.microsoft.com/office/drawing/2014/main" id="{961E8FED-DFFF-7D46-859F-7230FA99E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44182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45072" name="Oval 16">
            <a:extLst>
              <a:ext uri="{FF2B5EF4-FFF2-40B4-BE49-F238E27FC236}">
                <a16:creationId xmlns:a16="http://schemas.microsoft.com/office/drawing/2014/main" id="{93ADAD4B-4D2B-F240-ABC5-BA664BB31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20382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AutoShape 6">
            <a:extLst>
              <a:ext uri="{FF2B5EF4-FFF2-40B4-BE49-F238E27FC236}">
                <a16:creationId xmlns:a16="http://schemas.microsoft.com/office/drawing/2014/main" id="{A4427CCC-871F-014A-970F-609D78747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00200"/>
            <a:ext cx="5791200" cy="2895600"/>
          </a:xfrm>
          <a:prstGeom prst="cloudCallout">
            <a:avLst>
              <a:gd name="adj1" fmla="val 66093"/>
              <a:gd name="adj2" fmla="val 4369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Char char="-"/>
            </a:pPr>
            <a:r>
              <a:rPr lang="en-US" altLang="en-VN" sz="2400"/>
              <a:t> Learn all the rules by heart.</a:t>
            </a:r>
          </a:p>
          <a:p>
            <a:pPr>
              <a:buFontTx/>
              <a:buChar char="-"/>
            </a:pPr>
            <a:r>
              <a:rPr lang="en-US" altLang="en-VN" sz="2400"/>
              <a:t> Do the exercise at home.</a:t>
            </a:r>
          </a:p>
          <a:p>
            <a:pPr>
              <a:buFontTx/>
              <a:buChar char="-"/>
            </a:pPr>
            <a:r>
              <a:rPr lang="en-US" altLang="en-VN" sz="2400"/>
              <a:t> Prepare Units 1, 2 well for the Revision.</a:t>
            </a:r>
          </a:p>
          <a:p>
            <a:pPr>
              <a:buFontTx/>
              <a:buChar char="-"/>
            </a:pPr>
            <a:endParaRPr lang="en-US" altLang="en-VN" sz="2400"/>
          </a:p>
        </p:txBody>
      </p:sp>
      <p:sp>
        <p:nvSpPr>
          <p:cNvPr id="46087" name="WordArt 7">
            <a:extLst>
              <a:ext uri="{FF2B5EF4-FFF2-40B4-BE49-F238E27FC236}">
                <a16:creationId xmlns:a16="http://schemas.microsoft.com/office/drawing/2014/main" id="{87FBB0FD-1F55-C648-BB17-A4A543D2D9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4343400" cy="9477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HOMEWORK</a:t>
            </a:r>
            <a:endParaRPr lang="en-VN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ECD9BE2-2205-4642-8385-BB11E8735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70852"/>
            <a:ext cx="1779587" cy="30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F571EBD-90F1-B744-9D86-87023A599FEE}"/>
              </a:ext>
            </a:extLst>
          </p:cNvPr>
          <p:cNvSpPr/>
          <p:nvPr/>
        </p:nvSpPr>
        <p:spPr>
          <a:xfrm>
            <a:off x="0" y="1752600"/>
            <a:ext cx="9144000" cy="495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F672E090-5AD4-154F-8E89-31C801893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4" name="Rectangle 6">
            <a:extLst>
              <a:ext uri="{FF2B5EF4-FFF2-40B4-BE49-F238E27FC236}">
                <a16:creationId xmlns:a16="http://schemas.microsoft.com/office/drawing/2014/main" id="{9003D82D-4E92-B54D-B0EC-133A4FFF3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62188"/>
            <a:ext cx="80772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VN"/>
              <a:t> </a:t>
            </a:r>
            <a:r>
              <a:rPr lang="en-US" altLang="en-VN" sz="2400"/>
              <a:t>1. There </a:t>
            </a:r>
            <a:r>
              <a:rPr lang="en-US" altLang="en-VN" sz="2400" u="sng"/>
              <a:t>isn’t</a:t>
            </a:r>
            <a:r>
              <a:rPr lang="en-US" altLang="en-VN" sz="2400"/>
              <a:t> no one </a:t>
            </a:r>
            <a:r>
              <a:rPr lang="en-US" altLang="en-VN" sz="2400" u="sng"/>
              <a:t>waiting</a:t>
            </a:r>
            <a:r>
              <a:rPr lang="en-US" altLang="en-VN" sz="2400"/>
              <a:t> </a:t>
            </a:r>
            <a:r>
              <a:rPr lang="en-US" altLang="en-VN" sz="2400" u="sng"/>
              <a:t>for me</a:t>
            </a:r>
            <a:r>
              <a:rPr lang="en-US" altLang="en-VN" sz="2400"/>
              <a:t>, </a:t>
            </a:r>
            <a:r>
              <a:rPr lang="en-US" altLang="en-VN" sz="2400" u="sng"/>
              <a:t>isn’t there</a:t>
            </a:r>
            <a:r>
              <a:rPr lang="en-US" altLang="en-VN" sz="2400"/>
              <a:t>?</a:t>
            </a:r>
          </a:p>
          <a:p>
            <a:r>
              <a:rPr lang="en-US" altLang="en-VN" sz="2400"/>
              <a:t>                A                     B        C              D</a:t>
            </a:r>
          </a:p>
          <a:p>
            <a:r>
              <a:rPr lang="en-US" altLang="en-VN" sz="2400"/>
              <a:t>2. Someone </a:t>
            </a:r>
            <a:r>
              <a:rPr lang="en-US" altLang="en-VN" sz="2400" u="sng"/>
              <a:t>spoke</a:t>
            </a:r>
            <a:r>
              <a:rPr lang="en-US" altLang="en-VN" sz="2400"/>
              <a:t> </a:t>
            </a:r>
            <a:r>
              <a:rPr lang="en-US" altLang="en-VN" sz="2400" u="sng"/>
              <a:t>to me</a:t>
            </a:r>
            <a:r>
              <a:rPr lang="en-US" altLang="en-VN" sz="2400"/>
              <a:t>, but I can’t </a:t>
            </a:r>
            <a:r>
              <a:rPr lang="en-US" altLang="en-VN" sz="2400" u="sng"/>
              <a:t>remember</a:t>
            </a:r>
            <a:r>
              <a:rPr lang="en-US" altLang="en-VN" sz="2400"/>
              <a:t> </a:t>
            </a:r>
            <a:r>
              <a:rPr lang="en-US" altLang="en-VN" sz="2400" u="sng"/>
              <a:t>its</a:t>
            </a:r>
            <a:r>
              <a:rPr lang="en-US" altLang="en-VN" sz="2400"/>
              <a:t> name.</a:t>
            </a:r>
          </a:p>
          <a:p>
            <a:r>
              <a:rPr lang="en-US" altLang="en-VN" sz="2400"/>
              <a:t>                       A       B                               C         D</a:t>
            </a:r>
          </a:p>
          <a:p>
            <a:r>
              <a:rPr lang="en-US" altLang="en-VN" sz="2400"/>
              <a:t>3.</a:t>
            </a:r>
            <a:r>
              <a:rPr lang="en-US" altLang="en-VN" sz="2400" u="sng"/>
              <a:t> Anyone</a:t>
            </a:r>
            <a:r>
              <a:rPr lang="en-US" altLang="en-VN" sz="2400"/>
              <a:t> stole </a:t>
            </a:r>
            <a:r>
              <a:rPr lang="en-US" altLang="en-VN" sz="2400" u="sng"/>
              <a:t>the</a:t>
            </a:r>
            <a:r>
              <a:rPr lang="en-US" altLang="en-VN" sz="2400"/>
              <a:t> money, </a:t>
            </a:r>
            <a:r>
              <a:rPr lang="en-US" altLang="en-VN" sz="2400" u="sng"/>
              <a:t>but</a:t>
            </a:r>
            <a:r>
              <a:rPr lang="en-US" altLang="en-VN" sz="2400"/>
              <a:t> we don’t </a:t>
            </a:r>
            <a:r>
              <a:rPr lang="en-US" altLang="en-VN" sz="2400" u="sng"/>
              <a:t>know who</a:t>
            </a:r>
            <a:r>
              <a:rPr lang="en-US" altLang="en-VN" sz="2400"/>
              <a:t>.</a:t>
            </a:r>
          </a:p>
          <a:p>
            <a:r>
              <a:rPr lang="en-US" altLang="en-VN" sz="2400"/>
              <a:t>        A                 B                 C                        D</a:t>
            </a:r>
          </a:p>
          <a:p>
            <a:r>
              <a:rPr lang="en-US" altLang="en-VN" sz="2400"/>
              <a:t>4.</a:t>
            </a:r>
            <a:r>
              <a:rPr lang="en-US" altLang="en-VN" sz="2400" u="sng"/>
              <a:t> Someone</a:t>
            </a:r>
            <a:r>
              <a:rPr lang="en-US" altLang="en-VN" sz="2400"/>
              <a:t> would tell me </a:t>
            </a:r>
            <a:r>
              <a:rPr lang="en-US" altLang="en-VN" sz="2400" u="sng"/>
              <a:t>the</a:t>
            </a:r>
            <a:r>
              <a:rPr lang="en-US" altLang="en-VN" sz="2400"/>
              <a:t> answer, </a:t>
            </a:r>
            <a:r>
              <a:rPr lang="en-US" altLang="en-VN" sz="2400" u="sng"/>
              <a:t>so</a:t>
            </a:r>
            <a:r>
              <a:rPr lang="en-US" altLang="en-VN" sz="2400"/>
              <a:t> I </a:t>
            </a:r>
            <a:r>
              <a:rPr lang="en-US" altLang="en-VN" sz="2400" u="sng"/>
              <a:t>guessed</a:t>
            </a:r>
            <a:r>
              <a:rPr lang="en-US" altLang="en-VN" sz="2400"/>
              <a:t>.</a:t>
            </a:r>
          </a:p>
          <a:p>
            <a:r>
              <a:rPr lang="en-US" altLang="en-VN" sz="2400"/>
              <a:t>        A                                  B                C        D</a:t>
            </a:r>
          </a:p>
          <a:p>
            <a:r>
              <a:rPr lang="en-US" altLang="en-VN" sz="2400"/>
              <a:t>5.</a:t>
            </a:r>
            <a:r>
              <a:rPr lang="en-US" altLang="en-VN" sz="2400" u="sng"/>
              <a:t> There are</a:t>
            </a:r>
            <a:r>
              <a:rPr lang="en-US" altLang="en-VN" sz="2400"/>
              <a:t> someone </a:t>
            </a:r>
            <a:r>
              <a:rPr lang="en-US" altLang="en-VN" sz="2400" u="sng"/>
              <a:t>wanting</a:t>
            </a:r>
            <a:r>
              <a:rPr lang="en-US" altLang="en-VN" sz="2400"/>
              <a:t> </a:t>
            </a:r>
            <a:r>
              <a:rPr lang="en-US" altLang="en-VN" sz="2400" u="sng"/>
              <a:t>to see</a:t>
            </a:r>
            <a:r>
              <a:rPr lang="en-US" altLang="en-VN" sz="2400"/>
              <a:t> you </a:t>
            </a:r>
            <a:r>
              <a:rPr lang="en-US" altLang="en-VN" sz="2400" u="sng"/>
              <a:t>outside</a:t>
            </a:r>
            <a:r>
              <a:rPr lang="en-US" altLang="en-VN" sz="2400"/>
              <a:t>.</a:t>
            </a:r>
          </a:p>
          <a:p>
            <a:r>
              <a:rPr lang="en-US" altLang="en-VN" sz="2400"/>
              <a:t>           A                             B         C                 D</a:t>
            </a:r>
          </a:p>
          <a:p>
            <a:endParaRPr lang="en-US" altLang="en-VN" sz="2400"/>
          </a:p>
        </p:txBody>
      </p:sp>
      <p:sp>
        <p:nvSpPr>
          <p:cNvPr id="48135" name="WordArt 7">
            <a:extLst>
              <a:ext uri="{FF2B5EF4-FFF2-40B4-BE49-F238E27FC236}">
                <a16:creationId xmlns:a16="http://schemas.microsoft.com/office/drawing/2014/main" id="{023AA73D-17EF-BF45-847A-B414D679BE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461418">
            <a:off x="4495800" y="381000"/>
            <a:ext cx="39624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38582" scaled="1"/>
                </a:gradFill>
                <a:latin typeface="Impact" panose="020B0806030902050204" pitchFamily="34" charset="0"/>
              </a:rPr>
              <a:t>MISTAKE RECOGNITION</a:t>
            </a:r>
            <a:endParaRPr lang="en-VN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938582" scaled="1"/>
              </a:gra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60AEF00-C840-0740-9C7E-C020CDB4B927}"/>
              </a:ext>
            </a:extLst>
          </p:cNvPr>
          <p:cNvSpPr/>
          <p:nvPr/>
        </p:nvSpPr>
        <p:spPr>
          <a:xfrm>
            <a:off x="76200" y="1752600"/>
            <a:ext cx="8915400" cy="495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074" name="Picture 26">
            <a:extLst>
              <a:ext uri="{FF2B5EF4-FFF2-40B4-BE49-F238E27FC236}">
                <a16:creationId xmlns:a16="http://schemas.microsoft.com/office/drawing/2014/main" id="{9A0E2203-5A0A-5A4B-85D0-129A274EE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16" y="1865451"/>
            <a:ext cx="2133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6208B4C-5FF5-7E48-8E34-D82DB9E5F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8" y="1878703"/>
            <a:ext cx="2590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3F0D10CE-E43B-8E4F-BF41-93C32D04C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79" y="1865451"/>
            <a:ext cx="21717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82F26A5-65F5-0546-A874-1F070B093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58" y="3555103"/>
            <a:ext cx="2667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A039EDDB-560F-644B-856A-C43B2B957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79" y="3694251"/>
            <a:ext cx="236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AF65C09-E5D9-6F42-83D0-2D819B6F5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16" y="3541851"/>
            <a:ext cx="2133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746AADED-A81D-D74A-9D03-72029051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2" y="5260078"/>
            <a:ext cx="24384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415291C7-3056-0B46-86A1-04D4B313C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79" y="5446851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09A14689-4525-2741-AC80-0FE760CFA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16" y="5142051"/>
            <a:ext cx="21431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2" name="Text Box 14">
            <a:extLst>
              <a:ext uri="{FF2B5EF4-FFF2-40B4-BE49-F238E27FC236}">
                <a16:creationId xmlns:a16="http://schemas.microsoft.com/office/drawing/2014/main" id="{84F06790-5FA9-3845-82A6-27824BDED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14400"/>
            <a:ext cx="1008063" cy="466725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VN" sz="2400">
                <a:solidFill>
                  <a:srgbClr val="FF3300"/>
                </a:solidFill>
              </a:rPr>
              <a:t>flower</a:t>
            </a:r>
          </a:p>
        </p:txBody>
      </p:sp>
      <p:sp>
        <p:nvSpPr>
          <p:cNvPr id="2063" name="Text Box 15">
            <a:extLst>
              <a:ext uri="{FF2B5EF4-FFF2-40B4-BE49-F238E27FC236}">
                <a16:creationId xmlns:a16="http://schemas.microsoft.com/office/drawing/2014/main" id="{DB50940D-3958-1742-91A5-30F70F78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917575"/>
            <a:ext cx="762000" cy="466725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en-VN" sz="2400">
                <a:solidFill>
                  <a:srgbClr val="FF3300"/>
                </a:solidFill>
              </a:rPr>
              <a:t>flag</a:t>
            </a:r>
          </a:p>
        </p:txBody>
      </p:sp>
      <p:sp>
        <p:nvSpPr>
          <p:cNvPr id="2064" name="Text Box 16">
            <a:extLst>
              <a:ext uri="{FF2B5EF4-FFF2-40B4-BE49-F238E27FC236}">
                <a16:creationId xmlns:a16="http://schemas.microsoft.com/office/drawing/2014/main" id="{1338EC5A-4C93-DC4C-928D-0AFBE5FA2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5" y="917575"/>
            <a:ext cx="600075" cy="466725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VN" sz="2400">
                <a:solidFill>
                  <a:srgbClr val="FF3300"/>
                </a:solidFill>
              </a:rPr>
              <a:t>flat</a:t>
            </a:r>
          </a:p>
        </p:txBody>
      </p:sp>
      <p:sp>
        <p:nvSpPr>
          <p:cNvPr id="2065" name="Text Box 17">
            <a:extLst>
              <a:ext uri="{FF2B5EF4-FFF2-40B4-BE49-F238E27FC236}">
                <a16:creationId xmlns:a16="http://schemas.microsoft.com/office/drawing/2014/main" id="{78274C6C-B1C0-C14B-B5D1-34B9BDF05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917575"/>
            <a:ext cx="701675" cy="466725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VN" sz="2400">
                <a:solidFill>
                  <a:srgbClr val="FF3300"/>
                </a:solidFill>
              </a:rPr>
              <a:t>fruit</a:t>
            </a:r>
          </a:p>
        </p:txBody>
      </p:sp>
      <p:sp>
        <p:nvSpPr>
          <p:cNvPr id="2066" name="Text Box 18">
            <a:extLst>
              <a:ext uri="{FF2B5EF4-FFF2-40B4-BE49-F238E27FC236}">
                <a16:creationId xmlns:a16="http://schemas.microsoft.com/office/drawing/2014/main" id="{0B0E7258-81CE-1240-84A5-0CCA460A5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917575"/>
            <a:ext cx="1143000" cy="466725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VN" sz="2400">
                <a:solidFill>
                  <a:srgbClr val="FF3300"/>
                </a:solidFill>
              </a:rPr>
              <a:t>French</a:t>
            </a: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C1632A8C-C213-134D-B60B-4DBF4BCEF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138" y="917575"/>
            <a:ext cx="957262" cy="466725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VN" sz="2400">
                <a:solidFill>
                  <a:srgbClr val="FF3300"/>
                </a:solidFill>
              </a:rPr>
              <a:t>fridge</a:t>
            </a:r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ED177A24-9DB7-404F-9C48-D71BB635F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917575"/>
            <a:ext cx="1312862" cy="466725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VN" sz="2400">
                <a:solidFill>
                  <a:srgbClr val="FF3300"/>
                </a:solidFill>
              </a:rPr>
              <a:t>threaten</a:t>
            </a:r>
          </a:p>
        </p:txBody>
      </p:sp>
      <p:sp>
        <p:nvSpPr>
          <p:cNvPr id="2069" name="Text Box 21">
            <a:extLst>
              <a:ext uri="{FF2B5EF4-FFF2-40B4-BE49-F238E27FC236}">
                <a16:creationId xmlns:a16="http://schemas.microsoft.com/office/drawing/2014/main" id="{7349CEE6-896E-324F-9AAA-032A696BC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917575"/>
            <a:ext cx="889000" cy="466725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VN" sz="2400" dirty="0">
                <a:solidFill>
                  <a:srgbClr val="FF3300"/>
                </a:solidFill>
              </a:rPr>
              <a:t>three</a:t>
            </a:r>
          </a:p>
        </p:txBody>
      </p:sp>
      <p:sp>
        <p:nvSpPr>
          <p:cNvPr id="2070" name="Text Box 22">
            <a:extLst>
              <a:ext uri="{FF2B5EF4-FFF2-40B4-BE49-F238E27FC236}">
                <a16:creationId xmlns:a16="http://schemas.microsoft.com/office/drawing/2014/main" id="{C235154A-E90D-504B-B183-B373C1F75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917575"/>
            <a:ext cx="1025525" cy="466725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VN" sz="2400">
                <a:solidFill>
                  <a:srgbClr val="FF3300"/>
                </a:solidFill>
              </a:rPr>
              <a:t>thriller</a:t>
            </a:r>
          </a:p>
        </p:txBody>
      </p:sp>
      <p:sp>
        <p:nvSpPr>
          <p:cNvPr id="2071" name="WordArt 23">
            <a:extLst>
              <a:ext uri="{FF2B5EF4-FFF2-40B4-BE49-F238E27FC236}">
                <a16:creationId xmlns:a16="http://schemas.microsoft.com/office/drawing/2014/main" id="{F8AC245E-3865-2E40-9150-2BDEB6651D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1933575" cy="9477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WARM - UP</a:t>
            </a:r>
            <a:endParaRPr lang="en-VN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2072" name="WordArt 24">
            <a:extLst>
              <a:ext uri="{FF2B5EF4-FFF2-40B4-BE49-F238E27FC236}">
                <a16:creationId xmlns:a16="http://schemas.microsoft.com/office/drawing/2014/main" id="{39D26C90-F50F-DA40-BCFB-FFBCB800A2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85326" y="212725"/>
            <a:ext cx="4953000" cy="45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3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MATCH THE PICTURES</a:t>
            </a:r>
            <a:endParaRPr lang="en-VN" sz="3600" kern="10" spc="3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82 0.03287 L -0.04219 0.29676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4.07407E-6 L -0.01927 0.31713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-4.07407E-6 L 0.17743 0.30348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-4.07407E-6 L -0.37743 0.54491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4.07407E-6 L 0.04775 0.5838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174 0.01065 L -0.06875 0.5838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55556E-7 4.97687E-6 L -0.44618 0.78769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9" y="39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88889E-6 -4.07407E-6 L -0.3302 0.77662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3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-4.07407E-6 L 0.53836 0.81713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0" y="4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62" grpId="1" animBg="1"/>
      <p:bldP spid="2063" grpId="0" animBg="1"/>
      <p:bldP spid="2063" grpId="1" animBg="1"/>
      <p:bldP spid="2064" grpId="0" animBg="1"/>
      <p:bldP spid="2064" grpId="1" animBg="1"/>
      <p:bldP spid="2065" grpId="0" animBg="1"/>
      <p:bldP spid="2065" grpId="1" animBg="1"/>
      <p:bldP spid="2066" grpId="0" animBg="1"/>
      <p:bldP spid="2066" grpId="1" animBg="1"/>
      <p:bldP spid="2067" grpId="0" animBg="1"/>
      <p:bldP spid="2067" grpId="1" animBg="1"/>
      <p:bldP spid="2068" grpId="0" animBg="1"/>
      <p:bldP spid="2068" grpId="1" animBg="1"/>
      <p:bldP spid="2069" grpId="0" animBg="1"/>
      <p:bldP spid="2069" grpId="1" animBg="1"/>
      <p:bldP spid="2070" grpId="0" animBg="1"/>
      <p:bldP spid="207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8307B-0414-8545-80AF-9A6C4A7C5D7C}"/>
              </a:ext>
            </a:extLst>
          </p:cNvPr>
          <p:cNvSpPr txBox="1"/>
          <p:nvPr/>
        </p:nvSpPr>
        <p:spPr>
          <a:xfrm>
            <a:off x="2829478" y="1143000"/>
            <a:ext cx="5454763" cy="2139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VN" sz="3600" b="1" dirty="0">
                <a:solidFill>
                  <a:srgbClr val="970A2D"/>
                </a:solidFill>
                <a:latin typeface="Engravers MT" panose="02090707080505020304" pitchFamily="18" charset="77"/>
              </a:rPr>
              <a:t>UNIT 8: </a:t>
            </a:r>
            <a:br>
              <a:rPr lang="en-VN" sz="3600" b="1" dirty="0">
                <a:solidFill>
                  <a:srgbClr val="970A2D"/>
                </a:solidFill>
                <a:latin typeface="Engravers MT" panose="02090707080505020304" pitchFamily="18" charset="77"/>
              </a:rPr>
            </a:br>
            <a:r>
              <a:rPr lang="en-VN" sz="3600" b="1" dirty="0">
                <a:solidFill>
                  <a:srgbClr val="970A2D"/>
                </a:solidFill>
                <a:latin typeface="Engravers MT" panose="02090707080505020304" pitchFamily="18" charset="77"/>
              </a:rPr>
              <a:t>CELEBRATIONS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87D2F-DC1A-BA4E-9DFD-1901532025B2}"/>
              </a:ext>
            </a:extLst>
          </p:cNvPr>
          <p:cNvSpPr txBox="1"/>
          <p:nvPr/>
        </p:nvSpPr>
        <p:spPr>
          <a:xfrm>
            <a:off x="3935806" y="3962400"/>
            <a:ext cx="3242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spc="300" dirty="0">
                <a:solidFill>
                  <a:srgbClr val="5FD8E4"/>
                </a:solidFill>
                <a:latin typeface="MARKER FELT THIN" panose="02000400000000000000" pitchFamily="2" charset="77"/>
              </a:rPr>
              <a:t>LANGUAGE FOCUS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>
            <a:extLst>
              <a:ext uri="{FF2B5EF4-FFF2-40B4-BE49-F238E27FC236}">
                <a16:creationId xmlns:a16="http://schemas.microsoft.com/office/drawing/2014/main" id="{AC0A8C1C-BAD9-924A-95D1-1EE5D6FB6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1636713"/>
            <a:ext cx="153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2400" u="sng"/>
              <a:t>fl</a:t>
            </a:r>
            <a:r>
              <a:rPr lang="en-US" altLang="en-VN" sz="2400"/>
              <a:t>ower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B23C2DDD-FFD8-AD4A-94DB-186744269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133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2400" u="sng"/>
              <a:t>fl</a:t>
            </a:r>
            <a:r>
              <a:rPr lang="en-US" altLang="en-VN" sz="2400"/>
              <a:t>ag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73D748DA-990B-AB4F-AE5B-24984A25B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19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2400" u="sng"/>
              <a:t>fl</a:t>
            </a:r>
            <a:r>
              <a:rPr lang="en-US" altLang="en-VN" sz="2400"/>
              <a:t>at</a:t>
            </a: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EE3675A5-B1DC-6A4A-9820-D89047B74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9906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3200" b="1">
                <a:solidFill>
                  <a:srgbClr val="FF3300"/>
                </a:solidFill>
              </a:rPr>
              <a:t>/ fl /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4390ADA0-4A9B-7145-B9C0-3262D7859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676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2400" u="sng"/>
              <a:t>fr</a:t>
            </a:r>
            <a:r>
              <a:rPr lang="en-US" altLang="en-VN" sz="2400"/>
              <a:t>uit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47D7D607-D6D0-1A4A-988E-3B1F77FFE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09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2400" u="sng"/>
              <a:t>Fr</a:t>
            </a:r>
            <a:r>
              <a:rPr lang="en-US" altLang="en-VN" sz="2400"/>
              <a:t>ench</a:t>
            </a: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FB9ECD71-84DC-9A43-B178-33E393B86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819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2400" u="sng"/>
              <a:t>fr</a:t>
            </a:r>
            <a:r>
              <a:rPr lang="en-US" altLang="en-VN" sz="2400"/>
              <a:t>idge</a:t>
            </a: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1C1B44C1-F3A3-B245-869F-804378378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9906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3200" b="1">
                <a:solidFill>
                  <a:srgbClr val="FF3300"/>
                </a:solidFill>
              </a:rPr>
              <a:t>/ fr /</a:t>
            </a: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E7B55682-4787-8543-885C-B859C7810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676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2400" u="sng"/>
              <a:t>thr</a:t>
            </a:r>
            <a:r>
              <a:rPr lang="en-US" altLang="en-VN" sz="2400"/>
              <a:t>eaten</a:t>
            </a: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12D5AF84-B36A-2547-A3C4-064C9C49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209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2400" u="sng"/>
              <a:t>thr</a:t>
            </a:r>
            <a:r>
              <a:rPr lang="en-US" altLang="en-VN" sz="2400"/>
              <a:t>ee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5BAC0778-F92E-8E43-8178-F83806B7E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743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2400" u="sng"/>
              <a:t>thr</a:t>
            </a:r>
            <a:r>
              <a:rPr lang="en-US" altLang="en-VN" sz="2400"/>
              <a:t>iller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76ADE5AA-E73C-E045-AE47-F53D856FC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9906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3200" b="1">
                <a:solidFill>
                  <a:srgbClr val="FF3300"/>
                </a:solidFill>
              </a:rPr>
              <a:t>/ </a:t>
            </a:r>
            <a:r>
              <a:rPr lang="el-GR" altLang="en-VN" sz="3200" b="1">
                <a:solidFill>
                  <a:srgbClr val="FF3300"/>
                </a:solidFill>
              </a:rPr>
              <a:t>θ</a:t>
            </a:r>
            <a:r>
              <a:rPr lang="en-US" altLang="en-VN" sz="3200" b="1">
                <a:solidFill>
                  <a:srgbClr val="FF3300"/>
                </a:solidFill>
              </a:rPr>
              <a:t>r /</a:t>
            </a: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316F0263-B7E0-4C48-95D5-F1A215CE5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67175"/>
            <a:ext cx="814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VN" sz="2800"/>
              <a:t>1. Don’t </a:t>
            </a:r>
            <a:r>
              <a:rPr lang="en-US" altLang="en-VN" sz="2800">
                <a:solidFill>
                  <a:srgbClr val="FF3300"/>
                </a:solidFill>
              </a:rPr>
              <a:t>thr</a:t>
            </a:r>
            <a:r>
              <a:rPr lang="en-US" altLang="en-VN" sz="2800"/>
              <a:t>ow these little </a:t>
            </a:r>
            <a:r>
              <a:rPr lang="en-US" altLang="en-VN" sz="2800">
                <a:solidFill>
                  <a:srgbClr val="FF3300"/>
                </a:solidFill>
              </a:rPr>
              <a:t>fl</a:t>
            </a:r>
            <a:r>
              <a:rPr lang="en-US" altLang="en-VN" sz="2800"/>
              <a:t>ags onto the </a:t>
            </a:r>
            <a:r>
              <a:rPr lang="en-US" altLang="en-VN" sz="2800">
                <a:solidFill>
                  <a:srgbClr val="FF3300"/>
                </a:solidFill>
              </a:rPr>
              <a:t>fl</a:t>
            </a:r>
            <a:r>
              <a:rPr lang="en-US" altLang="en-VN" sz="2800"/>
              <a:t>oor, </a:t>
            </a:r>
            <a:r>
              <a:rPr lang="en-US" altLang="en-VN" sz="2800">
                <a:solidFill>
                  <a:srgbClr val="FF3300"/>
                </a:solidFill>
              </a:rPr>
              <a:t>Fr</a:t>
            </a:r>
            <a:r>
              <a:rPr lang="en-US" altLang="en-VN" sz="2800"/>
              <a:t>ed.</a:t>
            </a: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649A6E7B-D045-4743-938B-A1BE476BD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2800"/>
              <a:t>2. We’ll have </a:t>
            </a:r>
            <a:r>
              <a:rPr lang="en-US" altLang="en-VN" sz="2800">
                <a:solidFill>
                  <a:srgbClr val="FF3300"/>
                </a:solidFill>
              </a:rPr>
              <a:t>thr</a:t>
            </a:r>
            <a:r>
              <a:rPr lang="en-US" altLang="en-VN" sz="2800"/>
              <a:t>ee dishes: </a:t>
            </a:r>
            <a:r>
              <a:rPr lang="en-US" altLang="en-VN" sz="2800">
                <a:solidFill>
                  <a:srgbClr val="FF3300"/>
                </a:solidFill>
              </a:rPr>
              <a:t>Fr</a:t>
            </a:r>
            <a:r>
              <a:rPr lang="en-US" altLang="en-VN" sz="2800"/>
              <a:t>ench </a:t>
            </a:r>
            <a:r>
              <a:rPr lang="en-US" altLang="en-VN" sz="2800">
                <a:solidFill>
                  <a:srgbClr val="FF3300"/>
                </a:solidFill>
              </a:rPr>
              <a:t>fr</a:t>
            </a:r>
            <a:r>
              <a:rPr lang="en-US" altLang="en-VN" sz="2800"/>
              <a:t>ies, </a:t>
            </a:r>
            <a:r>
              <a:rPr lang="en-US" altLang="en-VN" sz="2800">
                <a:solidFill>
                  <a:srgbClr val="FF3300"/>
                </a:solidFill>
              </a:rPr>
              <a:t>fr</a:t>
            </a:r>
            <a:r>
              <a:rPr lang="en-US" altLang="en-VN" sz="2800"/>
              <a:t>ied fish and cauli</a:t>
            </a:r>
            <a:r>
              <a:rPr lang="en-US" altLang="en-VN" sz="2800">
                <a:solidFill>
                  <a:srgbClr val="FF3300"/>
                </a:solidFill>
              </a:rPr>
              <a:t>fl</a:t>
            </a:r>
            <a:r>
              <a:rPr lang="en-US" altLang="en-VN" sz="2800"/>
              <a:t>ower.</a:t>
            </a: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870A752F-B27F-8F4F-9757-92333FE36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276600"/>
            <a:ext cx="609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3200">
                <a:solidFill>
                  <a:srgbClr val="FF3300"/>
                </a:solidFill>
              </a:rPr>
              <a:t>Practise reading aloud</a:t>
            </a:r>
          </a:p>
        </p:txBody>
      </p:sp>
      <p:sp>
        <p:nvSpPr>
          <p:cNvPr id="4116" name="WordArt 20">
            <a:extLst>
              <a:ext uri="{FF2B5EF4-FFF2-40B4-BE49-F238E27FC236}">
                <a16:creationId xmlns:a16="http://schemas.microsoft.com/office/drawing/2014/main" id="{537650ED-A95E-0749-9115-0A6904F430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2924175" cy="9477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PRONUNCIATION</a:t>
            </a:r>
            <a:endParaRPr lang="en-VN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D6880019-625A-6540-8FA5-6CD0EC625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352800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VN" altLang="en-VN"/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86B86ADF-D6AF-2247-B666-69BCE017B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04800"/>
            <a:ext cx="3952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3200">
                <a:solidFill>
                  <a:srgbClr val="FF3300"/>
                </a:solidFill>
              </a:rPr>
              <a:t>Listen and repeat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4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  <p:bldP spid="4104" grpId="0"/>
      <p:bldP spid="4105" grpId="0"/>
      <p:bldP spid="4106" grpId="0"/>
      <p:bldP spid="4107" grpId="0"/>
      <p:bldP spid="4108" grpId="0"/>
      <p:bldP spid="4109" grpId="0"/>
      <p:bldP spid="4110" grpId="0"/>
      <p:bldP spid="4111" grpId="0"/>
      <p:bldP spid="4112" grpId="0"/>
      <p:bldP spid="4113" grpId="0"/>
      <p:bldP spid="4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>
            <a:extLst>
              <a:ext uri="{FF2B5EF4-FFF2-40B4-BE49-F238E27FC236}">
                <a16:creationId xmlns:a16="http://schemas.microsoft.com/office/drawing/2014/main" id="{C6B29F4F-01CE-7D49-AD3C-8AF3C629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WordArt 5">
            <a:extLst>
              <a:ext uri="{FF2B5EF4-FFF2-40B4-BE49-F238E27FC236}">
                <a16:creationId xmlns:a16="http://schemas.microsoft.com/office/drawing/2014/main" id="{EF789A41-FAF4-1240-B019-04ECB83B86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533400"/>
            <a:ext cx="3962400" cy="71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KIM'S GAME</a:t>
            </a:r>
            <a:endParaRPr lang="en-VN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9ADE63FA-6034-3049-B7FD-BC16A68F3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1560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VN" altLang="en-VN"/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7DB7BB4B-B493-BD4C-98BB-3CEE2DD46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48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VN" sz="2400">
                <a:solidFill>
                  <a:srgbClr val="FF3300"/>
                </a:solidFill>
              </a:rPr>
              <a:t>traditional</a:t>
            </a: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B827062F-042D-6F48-A00F-A1F91FDE0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733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VN" sz="2400">
                <a:solidFill>
                  <a:srgbClr val="FF3300"/>
                </a:solidFill>
              </a:rPr>
              <a:t>excitement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EA6EA587-07D2-0D44-879E-C50EDBF75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200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VN" sz="2400">
                <a:solidFill>
                  <a:srgbClr val="FF3300"/>
                </a:solidFill>
              </a:rPr>
              <a:t>polite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24D18016-7790-5F44-8476-9B47D0B18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05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VN" sz="2400">
                <a:solidFill>
                  <a:srgbClr val="FF3300"/>
                </a:solidFill>
              </a:rPr>
              <a:t>good luck</a:t>
            </a:r>
          </a:p>
        </p:txBody>
      </p:sp>
      <p:sp>
        <p:nvSpPr>
          <p:cNvPr id="65547" name="Text Box 11">
            <a:extLst>
              <a:ext uri="{FF2B5EF4-FFF2-40B4-BE49-F238E27FC236}">
                <a16:creationId xmlns:a16="http://schemas.microsoft.com/office/drawing/2014/main" id="{A22C5200-29A8-724D-A042-2E1FF3CD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14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VN" sz="2400">
                <a:solidFill>
                  <a:srgbClr val="FF3300"/>
                </a:solidFill>
              </a:rPr>
              <a:t>grand</a:t>
            </a:r>
          </a:p>
        </p:txBody>
      </p:sp>
      <p:sp>
        <p:nvSpPr>
          <p:cNvPr id="65548" name="Text Box 12">
            <a:extLst>
              <a:ext uri="{FF2B5EF4-FFF2-40B4-BE49-F238E27FC236}">
                <a16:creationId xmlns:a16="http://schemas.microsoft.com/office/drawing/2014/main" id="{AE4C4A82-DF19-064E-8ACA-EFFEAE66F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62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2400">
                <a:solidFill>
                  <a:srgbClr val="FF3300"/>
                </a:solidFill>
              </a:rPr>
              <a:t>celebrating</a:t>
            </a:r>
          </a:p>
        </p:txBody>
      </p:sp>
      <p:sp>
        <p:nvSpPr>
          <p:cNvPr id="65549" name="Text Box 13">
            <a:extLst>
              <a:ext uri="{FF2B5EF4-FFF2-40B4-BE49-F238E27FC236}">
                <a16:creationId xmlns:a16="http://schemas.microsoft.com/office/drawing/2014/main" id="{72E37CBB-171A-2142-9570-5524F1203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524000"/>
            <a:ext cx="1658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VN" sz="2400">
                <a:solidFill>
                  <a:srgbClr val="FF3300"/>
                </a:solidFill>
              </a:rPr>
              <a:t>gifts</a:t>
            </a:r>
          </a:p>
        </p:txBody>
      </p:sp>
      <p:sp>
        <p:nvSpPr>
          <p:cNvPr id="65550" name="Text Box 14">
            <a:extLst>
              <a:ext uri="{FF2B5EF4-FFF2-40B4-BE49-F238E27FC236}">
                <a16:creationId xmlns:a16="http://schemas.microsoft.com/office/drawing/2014/main" id="{15A060D7-8741-5547-A59D-30B697E51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495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VN" sz="2400">
                <a:solidFill>
                  <a:srgbClr val="FF3300"/>
                </a:solidFill>
              </a:rPr>
              <a:t>agrarian</a:t>
            </a:r>
          </a:p>
        </p:txBody>
      </p:sp>
      <p:sp>
        <p:nvSpPr>
          <p:cNvPr id="65551" name="Text Box 15">
            <a:extLst>
              <a:ext uri="{FF2B5EF4-FFF2-40B4-BE49-F238E27FC236}">
                <a16:creationId xmlns:a16="http://schemas.microsoft.com/office/drawing/2014/main" id="{E03125CE-40A2-FF42-89FC-BBCC69983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048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VN" sz="2400">
                <a:solidFill>
                  <a:srgbClr val="FF3300"/>
                </a:solidFill>
              </a:rPr>
              <a:t>occasion</a:t>
            </a:r>
          </a:p>
        </p:txBody>
      </p:sp>
      <p:sp>
        <p:nvSpPr>
          <p:cNvPr id="65552" name="Text Box 16">
            <a:extLst>
              <a:ext uri="{FF2B5EF4-FFF2-40B4-BE49-F238E27FC236}">
                <a16:creationId xmlns:a16="http://schemas.microsoft.com/office/drawing/2014/main" id="{D6AA44CB-6541-0B47-860A-2500D5298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648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VN" sz="2400">
                <a:solidFill>
                  <a:srgbClr val="FF3300"/>
                </a:solidFill>
              </a:rPr>
              <a:t>pagodas</a:t>
            </a:r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id="{DCBBC67E-E882-554A-882C-5B9E24AED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657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VN" sz="2400">
                <a:solidFill>
                  <a:srgbClr val="FF3300"/>
                </a:solidFill>
              </a:rPr>
              <a:t>housewives</a:t>
            </a:r>
          </a:p>
        </p:txBody>
      </p:sp>
      <p:sp>
        <p:nvSpPr>
          <p:cNvPr id="65554" name="Text Box 18">
            <a:extLst>
              <a:ext uri="{FF2B5EF4-FFF2-40B4-BE49-F238E27FC236}">
                <a16:creationId xmlns:a16="http://schemas.microsoft.com/office/drawing/2014/main" id="{F692FB3A-E6F1-ED41-9E04-311F221F4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514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VN" sz="2400">
                <a:solidFill>
                  <a:srgbClr val="FF3300"/>
                </a:solidFill>
              </a:rPr>
              <a:t>foods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65543" grpId="1"/>
      <p:bldP spid="65543" grpId="2"/>
      <p:bldP spid="65544" grpId="0"/>
      <p:bldP spid="65544" grpId="1"/>
      <p:bldP spid="65544" grpId="2"/>
      <p:bldP spid="65545" grpId="0"/>
      <p:bldP spid="65545" grpId="1"/>
      <p:bldP spid="65545" grpId="2"/>
      <p:bldP spid="65546" grpId="0"/>
      <p:bldP spid="65546" grpId="1"/>
      <p:bldP spid="65546" grpId="2"/>
      <p:bldP spid="65547" grpId="0"/>
      <p:bldP spid="65547" grpId="1"/>
      <p:bldP spid="65547" grpId="2"/>
      <p:bldP spid="65548" grpId="0"/>
      <p:bldP spid="65548" grpId="1"/>
      <p:bldP spid="65548" grpId="2"/>
      <p:bldP spid="65549" grpId="0"/>
      <p:bldP spid="65549" grpId="1"/>
      <p:bldP spid="65549" grpId="2"/>
      <p:bldP spid="65550" grpId="0"/>
      <p:bldP spid="65550" grpId="1"/>
      <p:bldP spid="65550" grpId="2"/>
      <p:bldP spid="65551" grpId="0"/>
      <p:bldP spid="65551" grpId="1"/>
      <p:bldP spid="65551" grpId="2"/>
      <p:bldP spid="65552" grpId="0"/>
      <p:bldP spid="65552" grpId="1"/>
      <p:bldP spid="65552" grpId="2"/>
      <p:bldP spid="65553" grpId="0"/>
      <p:bldP spid="65553" grpId="1"/>
      <p:bldP spid="65553" grpId="2"/>
      <p:bldP spid="65554" grpId="0"/>
      <p:bldP spid="65554" grpId="1"/>
      <p:bldP spid="6555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2C57C4FF-62A9-0345-9103-574C7A68A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Rectangle 3">
            <a:extLst>
              <a:ext uri="{FF2B5EF4-FFF2-40B4-BE49-F238E27FC236}">
                <a16:creationId xmlns:a16="http://schemas.microsoft.com/office/drawing/2014/main" id="{F9A38D98-1929-BF4F-BE86-F286DE6E1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383" y="151238"/>
            <a:ext cx="70104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400" dirty="0">
                <a:solidFill>
                  <a:srgbClr val="FF0066"/>
                </a:solidFill>
              </a:rPr>
              <a:t>Exercise : Use the words from the box to complete the following sentences</a:t>
            </a:r>
            <a:endParaRPr lang="en-US" altLang="en-VN" sz="2800" dirty="0">
              <a:solidFill>
                <a:srgbClr val="0000FF"/>
              </a:solidFill>
            </a:endParaRPr>
          </a:p>
        </p:txBody>
      </p:sp>
      <p:sp>
        <p:nvSpPr>
          <p:cNvPr id="64516" name="Text Box 4">
            <a:extLst>
              <a:ext uri="{FF2B5EF4-FFF2-40B4-BE49-F238E27FC236}">
                <a16:creationId xmlns:a16="http://schemas.microsoft.com/office/drawing/2014/main" id="{99AF7CCA-1748-D64D-8F7A-17C904BA6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1179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VN" altLang="en-VN"/>
          </a:p>
        </p:txBody>
      </p:sp>
      <p:sp>
        <p:nvSpPr>
          <p:cNvPr id="64525" name="Rectangle 13">
            <a:extLst>
              <a:ext uri="{FF2B5EF4-FFF2-40B4-BE49-F238E27FC236}">
                <a16:creationId xmlns:a16="http://schemas.microsoft.com/office/drawing/2014/main" id="{B150E9C3-F875-F44B-94F8-25B572FFD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24063"/>
            <a:ext cx="8991600" cy="489364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VN" sz="2400" dirty="0"/>
              <a:t>1</a:t>
            </a:r>
            <a:r>
              <a:rPr lang="en-US" altLang="en-VN" sz="2400" dirty="0">
                <a:solidFill>
                  <a:srgbClr val="0000FF"/>
                </a:solidFill>
              </a:rPr>
              <a:t>.</a:t>
            </a:r>
            <a:r>
              <a:rPr lang="en-US" altLang="en-VN" dirty="0"/>
              <a:t> </a:t>
            </a:r>
            <a:r>
              <a:rPr lang="en-US" altLang="en-VN" sz="2400" dirty="0"/>
              <a:t>Before Tet, housewives are always busy cooking .................. foods.</a:t>
            </a:r>
          </a:p>
          <a:p>
            <a:r>
              <a:rPr lang="en-US" altLang="en-VN" sz="2400" dirty="0"/>
              <a:t>2. The prince’s wedding was a very .................... occasion.</a:t>
            </a:r>
          </a:p>
          <a:p>
            <a:r>
              <a:rPr lang="en-US" altLang="en-VN" sz="2400" dirty="0"/>
              <a:t>3. Christmas is also the time for people to give and receive .......................</a:t>
            </a:r>
          </a:p>
          <a:p>
            <a:r>
              <a:rPr lang="en-US" altLang="en-VN" sz="2400" dirty="0"/>
              <a:t>4. Each nation has its own way of ...................…….   the New Year.</a:t>
            </a:r>
          </a:p>
          <a:p>
            <a:r>
              <a:rPr lang="en-US" altLang="en-VN" sz="2400" dirty="0"/>
              <a:t>5</a:t>
            </a:r>
            <a:r>
              <a:rPr lang="en-US" altLang="en-VN" sz="2400" dirty="0">
                <a:solidFill>
                  <a:srgbClr val="0000FF"/>
                </a:solidFill>
              </a:rPr>
              <a:t>.</a:t>
            </a:r>
            <a:r>
              <a:rPr lang="en-US" altLang="en-VN" sz="2400" dirty="0"/>
              <a:t> On the first day of the New Year, people often try to be nice and .................</a:t>
            </a:r>
          </a:p>
          <a:p>
            <a:r>
              <a:rPr lang="en-US" altLang="en-VN" sz="2400" dirty="0"/>
              <a:t>6. People go to pagodas to pray for .................</a:t>
            </a:r>
          </a:p>
          <a:p>
            <a:r>
              <a:rPr lang="en-US" altLang="en-VN" sz="2400" dirty="0"/>
              <a:t>7</a:t>
            </a:r>
            <a:r>
              <a:rPr lang="en-US" altLang="en-VN" sz="2400" dirty="0">
                <a:solidFill>
                  <a:srgbClr val="0000FF"/>
                </a:solidFill>
              </a:rPr>
              <a:t>.</a:t>
            </a:r>
            <a:r>
              <a:rPr lang="en-US" altLang="en-VN" sz="2400" dirty="0"/>
              <a:t> If you walk on the street before Tet, you’ll find great .................... everywhere.</a:t>
            </a:r>
          </a:p>
        </p:txBody>
      </p:sp>
      <p:sp>
        <p:nvSpPr>
          <p:cNvPr id="64519" name="Text Box 7">
            <a:extLst>
              <a:ext uri="{FF2B5EF4-FFF2-40B4-BE49-F238E27FC236}">
                <a16:creationId xmlns:a16="http://schemas.microsoft.com/office/drawing/2014/main" id="{D6D75D99-820A-5E45-9F55-3DB5CD404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066800"/>
            <a:ext cx="1828800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VN" sz="2400">
                <a:ln>
                  <a:solidFill>
                    <a:schemeClr val="bg1"/>
                  </a:solidFill>
                </a:ln>
                <a:solidFill>
                  <a:srgbClr val="F5FFF5"/>
                </a:solidFill>
              </a:rPr>
              <a:t>polite</a:t>
            </a:r>
          </a:p>
        </p:txBody>
      </p:sp>
      <p:sp>
        <p:nvSpPr>
          <p:cNvPr id="64520" name="Text Box 8">
            <a:extLst>
              <a:ext uri="{FF2B5EF4-FFF2-40B4-BE49-F238E27FC236}">
                <a16:creationId xmlns:a16="http://schemas.microsoft.com/office/drawing/2014/main" id="{13AB75EF-9A32-734B-BB8E-101E70E1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066800"/>
            <a:ext cx="1676400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VN" sz="2400">
                <a:ln>
                  <a:solidFill>
                    <a:schemeClr val="bg1"/>
                  </a:solidFill>
                </a:ln>
                <a:solidFill>
                  <a:srgbClr val="F5FFF5"/>
                </a:solidFill>
              </a:rPr>
              <a:t>good luck</a:t>
            </a:r>
          </a:p>
        </p:txBody>
      </p:sp>
      <p:sp>
        <p:nvSpPr>
          <p:cNvPr id="64521" name="Text Box 9">
            <a:extLst>
              <a:ext uri="{FF2B5EF4-FFF2-40B4-BE49-F238E27FC236}">
                <a16:creationId xmlns:a16="http://schemas.microsoft.com/office/drawing/2014/main" id="{38EE8269-2D85-4541-A6D0-EFA351F93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524000"/>
            <a:ext cx="1676400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VN" sz="2400">
                <a:ln>
                  <a:solidFill>
                    <a:schemeClr val="bg1"/>
                  </a:solidFill>
                </a:ln>
                <a:solidFill>
                  <a:srgbClr val="F5FFF5"/>
                </a:solidFill>
              </a:rPr>
              <a:t>grand</a:t>
            </a:r>
          </a:p>
        </p:txBody>
      </p:sp>
      <p:sp>
        <p:nvSpPr>
          <p:cNvPr id="64522" name="Text Box 10">
            <a:extLst>
              <a:ext uri="{FF2B5EF4-FFF2-40B4-BE49-F238E27FC236}">
                <a16:creationId xmlns:a16="http://schemas.microsoft.com/office/drawing/2014/main" id="{C3AC932F-DC6C-C14E-8A7E-4C4D6F842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24000"/>
            <a:ext cx="19050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VN" sz="2400" dirty="0">
                <a:ln>
                  <a:solidFill>
                    <a:schemeClr val="bg1"/>
                  </a:solidFill>
                </a:ln>
                <a:solidFill>
                  <a:srgbClr val="F5FFF5"/>
                </a:solidFill>
              </a:rPr>
              <a:t>celebrating</a:t>
            </a:r>
          </a:p>
        </p:txBody>
      </p:sp>
      <p:sp>
        <p:nvSpPr>
          <p:cNvPr id="64523" name="Text Box 11">
            <a:extLst>
              <a:ext uri="{FF2B5EF4-FFF2-40B4-BE49-F238E27FC236}">
                <a16:creationId xmlns:a16="http://schemas.microsoft.com/office/drawing/2014/main" id="{420DF12C-6715-F44A-86AB-B6BE7CB71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524000"/>
            <a:ext cx="1658938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VN" sz="2400">
                <a:ln>
                  <a:solidFill>
                    <a:schemeClr val="bg1"/>
                  </a:solidFill>
                </a:ln>
                <a:solidFill>
                  <a:srgbClr val="F5FFF5"/>
                </a:solidFill>
              </a:rPr>
              <a:t>gifts</a:t>
            </a:r>
          </a:p>
        </p:txBody>
      </p:sp>
      <p:sp>
        <p:nvSpPr>
          <p:cNvPr id="64524" name="Text Box 12">
            <a:extLst>
              <a:ext uri="{FF2B5EF4-FFF2-40B4-BE49-F238E27FC236}">
                <a16:creationId xmlns:a16="http://schemas.microsoft.com/office/drawing/2014/main" id="{34003FD6-2839-234D-9871-AB5DAE275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524000"/>
            <a:ext cx="1828800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VN" sz="2400">
                <a:ln>
                  <a:solidFill>
                    <a:schemeClr val="bg1"/>
                  </a:solidFill>
                </a:ln>
                <a:solidFill>
                  <a:srgbClr val="F5FFF5"/>
                </a:solidFill>
              </a:rPr>
              <a:t>agrarian</a:t>
            </a: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F4102F39-76DF-D846-97AB-487FD84F8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066800"/>
            <a:ext cx="1905000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VN" sz="2400">
                <a:ln>
                  <a:solidFill>
                    <a:schemeClr val="bg1"/>
                  </a:solidFill>
                </a:ln>
                <a:solidFill>
                  <a:srgbClr val="F5FFF5"/>
                </a:solidFill>
              </a:rPr>
              <a:t>traditional </a:t>
            </a: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432C67E1-E732-644B-B17E-8A1A31396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066800"/>
            <a:ext cx="19050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VN" sz="2400" dirty="0">
                <a:ln>
                  <a:solidFill>
                    <a:schemeClr val="bg1"/>
                  </a:solidFill>
                </a:ln>
                <a:solidFill>
                  <a:srgbClr val="F5FFF5"/>
                </a:solidFill>
              </a:rPr>
              <a:t>excitement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98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342 0.01111 L -0.1967 0.1886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4.44444E-6 L 0.20834 0.166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4.44444E-6 L -0.63889 0.328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4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2.96296E-6 L 0.3875 0.3664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1.11111E-6 L -0.4 0.6111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5834 1.11111E-6 L -0.19167 0.6555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3.7037E-7 L -0.39583 0.7664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3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25" grpId="0" animBg="1"/>
      <p:bldP spid="64519" grpId="0" animBg="1"/>
      <p:bldP spid="64519" grpId="1" animBg="1"/>
      <p:bldP spid="64520" grpId="0" animBg="1"/>
      <p:bldP spid="64520" grpId="1" animBg="1"/>
      <p:bldP spid="64521" grpId="0" animBg="1"/>
      <p:bldP spid="64521" grpId="1" animBg="1"/>
      <p:bldP spid="64522" grpId="0" animBg="1"/>
      <p:bldP spid="64522" grpId="1" animBg="1"/>
      <p:bldP spid="64523" grpId="0" animBg="1"/>
      <p:bldP spid="64523" grpId="1" animBg="1"/>
      <p:bldP spid="64524" grpId="0" animBg="1"/>
      <p:bldP spid="64517" grpId="0" animBg="1"/>
      <p:bldP spid="64517" grpId="1" animBg="1"/>
      <p:bldP spid="64518" grpId="0" animBg="1"/>
      <p:bldP spid="645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>
            <a:extLst>
              <a:ext uri="{FF2B5EF4-FFF2-40B4-BE49-F238E27FC236}">
                <a16:creationId xmlns:a16="http://schemas.microsoft.com/office/drawing/2014/main" id="{F0ECAC3D-5504-2549-88FA-A909A7DD3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953000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AutoShape 5">
            <a:extLst>
              <a:ext uri="{FF2B5EF4-FFF2-40B4-BE49-F238E27FC236}">
                <a16:creationId xmlns:a16="http://schemas.microsoft.com/office/drawing/2014/main" id="{90BB4341-BF15-A347-971D-C5312D0B5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2455863"/>
            <a:ext cx="3810000" cy="1981200"/>
          </a:xfrm>
          <a:prstGeom prst="wedgeEllipseCallout">
            <a:avLst>
              <a:gd name="adj1" fmla="val 45727"/>
              <a:gd name="adj2" fmla="val -562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VN" sz="2300"/>
              <a:t>Do you want to make                    ?</a:t>
            </a:r>
          </a:p>
        </p:txBody>
      </p:sp>
      <p:sp>
        <p:nvSpPr>
          <p:cNvPr id="39942" name="AutoShape 6">
            <a:extLst>
              <a:ext uri="{FF2B5EF4-FFF2-40B4-BE49-F238E27FC236}">
                <a16:creationId xmlns:a16="http://schemas.microsoft.com/office/drawing/2014/main" id="{3649701F-0D60-3643-8384-1BE5465D4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887" y="1309550"/>
            <a:ext cx="3505200" cy="1600200"/>
          </a:xfrm>
          <a:prstGeom prst="wedgeEllipseCallout">
            <a:avLst>
              <a:gd name="adj1" fmla="val -47824"/>
              <a:gd name="adj2" fmla="val 95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VN" sz="2300" u="sng" dirty="0">
                <a:solidFill>
                  <a:srgbClr val="FF0000"/>
                </a:solidFill>
              </a:rPr>
              <a:t>A </a:t>
            </a:r>
            <a:r>
              <a:rPr lang="en-US" altLang="en-VN" sz="2300" u="sng" dirty="0">
                <a:solidFill>
                  <a:srgbClr val="FFFF00"/>
                </a:solidFill>
              </a:rPr>
              <a:t>fr</a:t>
            </a:r>
            <a:r>
              <a:rPr lang="en-US" altLang="en-VN" sz="2300" u="sng" dirty="0">
                <a:solidFill>
                  <a:srgbClr val="FF0000"/>
                </a:solidFill>
              </a:rPr>
              <a:t>uit cake</a:t>
            </a:r>
            <a:r>
              <a:rPr lang="en-US" altLang="en-VN" sz="2300" dirty="0"/>
              <a:t>? </a:t>
            </a:r>
          </a:p>
          <a:p>
            <a:pPr algn="ctr"/>
            <a:r>
              <a:rPr lang="en-US" altLang="en-VN" sz="2300" dirty="0"/>
              <a:t>Yes, I’d love to make</a:t>
            </a:r>
            <a:endParaRPr lang="en-US" altLang="en-VN" sz="2300" b="1" i="1" u="sng" dirty="0">
              <a:solidFill>
                <a:srgbClr val="FF3300"/>
              </a:solidFill>
            </a:endParaRPr>
          </a:p>
        </p:txBody>
      </p:sp>
      <p:sp>
        <p:nvSpPr>
          <p:cNvPr id="39943" name="AutoShape 7">
            <a:extLst>
              <a:ext uri="{FF2B5EF4-FFF2-40B4-BE49-F238E27FC236}">
                <a16:creationId xmlns:a16="http://schemas.microsoft.com/office/drawing/2014/main" id="{C781520D-D76D-F949-9182-78F4CB258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208463"/>
            <a:ext cx="2667000" cy="2133600"/>
          </a:xfrm>
          <a:prstGeom prst="wedgeEllipseCallout">
            <a:avLst>
              <a:gd name="adj1" fmla="val 76131"/>
              <a:gd name="adj2" fmla="val -814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VN" sz="2400"/>
              <a:t>Bring me some</a:t>
            </a:r>
            <a:endParaRPr lang="en-US" altLang="en-VN" sz="2400" i="1" u="sng">
              <a:solidFill>
                <a:srgbClr val="FF3300"/>
              </a:solidFill>
            </a:endParaRPr>
          </a:p>
        </p:txBody>
      </p:sp>
      <p:sp>
        <p:nvSpPr>
          <p:cNvPr id="39944" name="AutoShape 8">
            <a:extLst>
              <a:ext uri="{FF2B5EF4-FFF2-40B4-BE49-F238E27FC236}">
                <a16:creationId xmlns:a16="http://schemas.microsoft.com/office/drawing/2014/main" id="{33ABCA12-EFF6-6D44-9F6A-AADE75E6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287" y="3062150"/>
            <a:ext cx="2819400" cy="1371600"/>
          </a:xfrm>
          <a:prstGeom prst="wedgeEllipseCallout">
            <a:avLst>
              <a:gd name="adj1" fmla="val -66667"/>
              <a:gd name="adj2" fmla="val -15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VN" sz="2400"/>
              <a:t>Ok. I’ll take</a:t>
            </a:r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0B4950FD-55AC-9E4D-8CA4-44CF6F81D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7467600" cy="822325"/>
          </a:xfrm>
          <a:prstGeom prst="rect">
            <a:avLst/>
          </a:prstGeom>
          <a:solidFill>
            <a:srgbClr val="F0E0E4"/>
          </a:solidFill>
          <a:ln>
            <a:solidFill>
              <a:srgbClr val="B31E31"/>
            </a:solidFill>
          </a:ln>
          <a:effectLst/>
        </p:spPr>
        <p:txBody>
          <a:bodyPr>
            <a:spAutoFit/>
          </a:bodyPr>
          <a:lstStyle/>
          <a:p>
            <a:r>
              <a:rPr lang="en-US" altLang="en-VN" sz="2400" dirty="0"/>
              <a:t>Fr</a:t>
            </a:r>
            <a:r>
              <a:rPr lang="en-US" altLang="en-VN" sz="2400" dirty="0">
                <a:solidFill>
                  <a:srgbClr val="FF3300"/>
                </a:solidFill>
              </a:rPr>
              <a:t>ed and his daughter, </a:t>
            </a:r>
            <a:r>
              <a:rPr lang="en-US" altLang="en-VN" sz="2400" dirty="0"/>
              <a:t>Fl</a:t>
            </a:r>
            <a:r>
              <a:rPr lang="en-US" altLang="en-VN" sz="2400" dirty="0">
                <a:solidFill>
                  <a:srgbClr val="FF3300"/>
                </a:solidFill>
              </a:rPr>
              <a:t>ora  are making </a:t>
            </a:r>
            <a:r>
              <a:rPr lang="en-US" altLang="en-VN" sz="2400" dirty="0"/>
              <a:t>Fr</a:t>
            </a:r>
            <a:r>
              <a:rPr lang="en-US" altLang="en-VN" sz="2400" dirty="0">
                <a:solidFill>
                  <a:srgbClr val="FF3300"/>
                </a:solidFill>
              </a:rPr>
              <a:t>ench </a:t>
            </a:r>
            <a:r>
              <a:rPr lang="en-US" altLang="en-VN" sz="2400" dirty="0"/>
              <a:t>fr</a:t>
            </a:r>
            <a:r>
              <a:rPr lang="en-US" altLang="en-VN" sz="2400" dirty="0">
                <a:solidFill>
                  <a:srgbClr val="FF3300"/>
                </a:solidFill>
              </a:rPr>
              <a:t>ies in his </a:t>
            </a:r>
            <a:r>
              <a:rPr lang="en-US" altLang="en-VN" sz="2400" dirty="0"/>
              <a:t>fl</a:t>
            </a:r>
            <a:r>
              <a:rPr lang="en-US" altLang="en-VN" sz="2400" dirty="0">
                <a:solidFill>
                  <a:srgbClr val="FF3300"/>
                </a:solidFill>
              </a:rPr>
              <a:t>at to prepare for a New Year Eve ’s party.</a:t>
            </a:r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65881386-8F4C-F04B-9776-8D6D2207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6413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2400" i="1" u="sng">
                <a:solidFill>
                  <a:srgbClr val="FF3300"/>
                </a:solidFill>
              </a:rPr>
              <a:t>a </a:t>
            </a:r>
            <a:r>
              <a:rPr lang="en-US" altLang="en-VN" sz="2400" i="1" u="sng">
                <a:solidFill>
                  <a:srgbClr val="FFFF66"/>
                </a:solidFill>
              </a:rPr>
              <a:t>fr</a:t>
            </a:r>
            <a:r>
              <a:rPr lang="en-US" altLang="en-VN" sz="2400" i="1" u="sng">
                <a:solidFill>
                  <a:srgbClr val="FF3300"/>
                </a:solidFill>
              </a:rPr>
              <a:t>uit cake</a:t>
            </a: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5258A813-4A67-CE47-ADD6-EACC3D753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287" y="2185850"/>
            <a:ext cx="10668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300" b="1" i="1" u="sng" dirty="0">
                <a:solidFill>
                  <a:srgbClr val="FF3300"/>
                </a:solidFill>
              </a:rPr>
              <a:t>one</a:t>
            </a:r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id="{2D5FC536-F117-1C4A-9373-F70A344B8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99063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400" i="1">
                <a:solidFill>
                  <a:srgbClr val="FF3300"/>
                </a:solidFill>
              </a:rPr>
              <a:t>  </a:t>
            </a:r>
            <a:r>
              <a:rPr lang="en-US" altLang="en-VN" sz="2400" i="1" u="sng">
                <a:solidFill>
                  <a:srgbClr val="FF3300"/>
                </a:solidFill>
              </a:rPr>
              <a:t>oranges</a:t>
            </a:r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DC378CDE-CC35-C042-AD62-C0028D089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887" y="359555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400" b="1" i="1">
                <a:solidFill>
                  <a:srgbClr val="FF3300"/>
                </a:solidFill>
              </a:rPr>
              <a:t>   </a:t>
            </a:r>
            <a:r>
              <a:rPr lang="en-US" altLang="en-VN" sz="2400" b="1" i="1" u="sng">
                <a:solidFill>
                  <a:srgbClr val="FF3300"/>
                </a:solidFill>
              </a:rPr>
              <a:t>ones</a:t>
            </a:r>
            <a:endParaRPr lang="en-US" altLang="en-VN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63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65" dur="2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69" dur="2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1" dur="2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  <p:bldP spid="39943" grpId="0" animBg="1"/>
      <p:bldP spid="39944" grpId="0" animBg="1"/>
      <p:bldP spid="39945" grpId="1" animBg="1"/>
      <p:bldP spid="39947" grpId="0"/>
      <p:bldP spid="39947" grpId="2"/>
      <p:bldP spid="39948" grpId="0"/>
      <p:bldP spid="39948" grpId="1"/>
      <p:bldP spid="39949" grpId="0"/>
      <p:bldP spid="39949" grpId="1"/>
      <p:bldP spid="39950" grpId="0"/>
      <p:bldP spid="3995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AutoShape 4">
            <a:extLst>
              <a:ext uri="{FF2B5EF4-FFF2-40B4-BE49-F238E27FC236}">
                <a16:creationId xmlns:a16="http://schemas.microsoft.com/office/drawing/2014/main" id="{ABDF9BBA-6B9F-5948-A960-C90CB68AB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119" y="304800"/>
            <a:ext cx="6934200" cy="3200400"/>
          </a:xfrm>
          <a:prstGeom prst="cloudCallout">
            <a:avLst>
              <a:gd name="adj1" fmla="val 32613"/>
              <a:gd name="adj2" fmla="val 65429"/>
            </a:avLst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VN" sz="2400" i="1" dirty="0">
                <a:solidFill>
                  <a:schemeClr val="bg1"/>
                </a:solidFill>
              </a:rPr>
              <a:t>Pronouns </a:t>
            </a:r>
            <a:r>
              <a:rPr lang="en-US" altLang="en-VN" sz="2400" i="1" u="sng" dirty="0">
                <a:solidFill>
                  <a:srgbClr val="FFFF00"/>
                </a:solidFill>
              </a:rPr>
              <a:t>one/ones</a:t>
            </a:r>
            <a:r>
              <a:rPr lang="en-US" altLang="en-VN" sz="2400" i="1" u="sng" dirty="0">
                <a:solidFill>
                  <a:schemeClr val="bg1"/>
                </a:solidFill>
              </a:rPr>
              <a:t>:</a:t>
            </a:r>
            <a:r>
              <a:rPr lang="en-US" altLang="en-VN" sz="2400" i="1" dirty="0">
                <a:solidFill>
                  <a:schemeClr val="bg1"/>
                </a:solidFill>
              </a:rPr>
              <a:t> are used to replace a previously mentioned noun when we do not want to repeat that noun. </a:t>
            </a:r>
            <a:r>
              <a:rPr lang="en-US" altLang="en-VN" sz="2400" i="1" u="sng" dirty="0">
                <a:solidFill>
                  <a:srgbClr val="FFFF00"/>
                </a:solidFill>
              </a:rPr>
              <a:t>One</a:t>
            </a:r>
            <a:r>
              <a:rPr lang="en-US" altLang="en-VN" sz="2400" i="1" dirty="0">
                <a:solidFill>
                  <a:schemeClr val="bg1"/>
                </a:solidFill>
              </a:rPr>
              <a:t> replaces a singular noun, and </a:t>
            </a:r>
            <a:r>
              <a:rPr lang="en-US" altLang="en-VN" sz="2400" i="1" u="sng" dirty="0">
                <a:solidFill>
                  <a:srgbClr val="FFFF00"/>
                </a:solidFill>
              </a:rPr>
              <a:t>ones</a:t>
            </a:r>
            <a:r>
              <a:rPr lang="en-US" altLang="en-VN" sz="2400" i="1" dirty="0">
                <a:solidFill>
                  <a:schemeClr val="bg1"/>
                </a:solidFill>
              </a:rPr>
              <a:t> replaces a plural noun.</a:t>
            </a:r>
          </a:p>
          <a:p>
            <a:pPr algn="ctr"/>
            <a:endParaRPr lang="en-US" altLang="en-VN" sz="2400" dirty="0">
              <a:solidFill>
                <a:schemeClr val="bg1"/>
              </a:solidFill>
            </a:endParaRPr>
          </a:p>
        </p:txBody>
      </p:sp>
      <p:pic>
        <p:nvPicPr>
          <p:cNvPr id="40967" name="Picture 7">
            <a:extLst>
              <a:ext uri="{FF2B5EF4-FFF2-40B4-BE49-F238E27FC236}">
                <a16:creationId xmlns:a16="http://schemas.microsoft.com/office/drawing/2014/main" id="{62B30B27-397C-7D4E-950D-30CD2D5BE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70852"/>
            <a:ext cx="1779587" cy="30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5F65D5CA-9DFC-7447-B5EF-DB29A5F6C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3200"/>
            <a:ext cx="8534400" cy="101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800" dirty="0">
                <a:solidFill>
                  <a:srgbClr val="FF0066"/>
                </a:solidFill>
              </a:rPr>
              <a:t>Exercise : </a:t>
            </a:r>
            <a:r>
              <a:rPr lang="en-US" altLang="en-VN" sz="2800" dirty="0"/>
              <a:t>Rewrite the sentences, using the pronoun</a:t>
            </a:r>
            <a:r>
              <a:rPr lang="en-US" altLang="en-VN" sz="2800" dirty="0">
                <a:solidFill>
                  <a:srgbClr val="FF0066"/>
                </a:solidFill>
              </a:rPr>
              <a:t>          		</a:t>
            </a:r>
            <a:r>
              <a:rPr lang="en-US" altLang="en-VN" sz="3200" dirty="0">
                <a:solidFill>
                  <a:srgbClr val="FF0066"/>
                </a:solidFill>
              </a:rPr>
              <a:t>one (s)</a:t>
            </a:r>
            <a:endParaRPr lang="en-US" altLang="en-VN" sz="3200" dirty="0">
              <a:solidFill>
                <a:srgbClr val="0000FF"/>
              </a:solidFill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E14C81B5-605B-9E4D-A00C-C363B3436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84313"/>
            <a:ext cx="161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VN" altLang="en-VN"/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CC79B8B7-AD5E-A744-9417-CB9311A29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39875"/>
            <a:ext cx="6418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2400" dirty="0"/>
              <a:t>1. Of the three bags, I like the blue  bag.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9B24F65A-A9FF-D346-8DDB-BD9F67836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06675"/>
            <a:ext cx="8686800" cy="8223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en-VN" sz="2400" dirty="0"/>
              <a:t>3. I like reading books, especially the  books   about the natural world.</a:t>
            </a:r>
          </a:p>
        </p:txBody>
      </p:sp>
      <p:sp>
        <p:nvSpPr>
          <p:cNvPr id="41992" name="Text Box 8">
            <a:extLst>
              <a:ext uri="{FF2B5EF4-FFF2-40B4-BE49-F238E27FC236}">
                <a16:creationId xmlns:a16="http://schemas.microsoft.com/office/drawing/2014/main" id="{15C7108A-F915-4644-AD04-87639F8CB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2400"/>
              <a:t>2. Mai is making a fruit cake. Huong is making a fruit cake, too.</a:t>
            </a:r>
          </a:p>
        </p:txBody>
      </p:sp>
      <p:sp>
        <p:nvSpPr>
          <p:cNvPr id="41993" name="Text Box 9">
            <a:extLst>
              <a:ext uri="{FF2B5EF4-FFF2-40B4-BE49-F238E27FC236}">
                <a16:creationId xmlns:a16="http://schemas.microsoft.com/office/drawing/2014/main" id="{0CAE7BF4-EED9-DD4A-A710-A8F5D7C09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68675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2400"/>
              <a:t>4. I don’t have a computer, and my father doesn’t want me to have a computer.</a:t>
            </a:r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46EFA8EB-D4C8-F74A-97B1-9947276A5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30875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2400"/>
              <a:t>7. We told each other both happy stories and sad stories  about our lives.</a:t>
            </a:r>
          </a:p>
        </p:txBody>
      </p:sp>
      <p:sp>
        <p:nvSpPr>
          <p:cNvPr id="41995" name="Text Box 11">
            <a:extLst>
              <a:ext uri="{FF2B5EF4-FFF2-40B4-BE49-F238E27FC236}">
                <a16:creationId xmlns:a16="http://schemas.microsoft.com/office/drawing/2014/main" id="{3123A0FF-DE42-E742-BDA9-F3B19196B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672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2400"/>
              <a:t>5. They let me choose a pencil, and I took the red pencil.</a:t>
            </a:r>
          </a:p>
        </p:txBody>
      </p:sp>
      <p:sp>
        <p:nvSpPr>
          <p:cNvPr id="41996" name="Text Box 12">
            <a:extLst>
              <a:ext uri="{FF2B5EF4-FFF2-40B4-BE49-F238E27FC236}">
                <a16:creationId xmlns:a16="http://schemas.microsoft.com/office/drawing/2014/main" id="{5DBFD468-E060-7343-A9C9-BEBBE58E8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16475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2400"/>
              <a:t>6. There are several national celebrations in Vietnam, but perhaps the most meaningful celebrations    is Tet holiday.</a:t>
            </a:r>
          </a:p>
        </p:txBody>
      </p:sp>
      <p:sp>
        <p:nvSpPr>
          <p:cNvPr id="42000" name="Line 16">
            <a:extLst>
              <a:ext uri="{FF2B5EF4-FFF2-40B4-BE49-F238E27FC236}">
                <a16:creationId xmlns:a16="http://schemas.microsoft.com/office/drawing/2014/main" id="{8B1475E9-2E59-4540-A6A4-CDB4EA4CA3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905000"/>
            <a:ext cx="609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42003" name="Line 19">
            <a:extLst>
              <a:ext uri="{FF2B5EF4-FFF2-40B4-BE49-F238E27FC236}">
                <a16:creationId xmlns:a16="http://schemas.microsoft.com/office/drawing/2014/main" id="{754C6C03-4BC0-B244-8BBC-2EC5C6117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905000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42004" name="Text Box 20">
            <a:extLst>
              <a:ext uri="{FF2B5EF4-FFF2-40B4-BE49-F238E27FC236}">
                <a16:creationId xmlns:a16="http://schemas.microsoft.com/office/drawing/2014/main" id="{72C67B08-3FB7-974A-A0CA-F571A027E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524000"/>
            <a:ext cx="693738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en-VN" sz="2400" dirty="0">
                <a:solidFill>
                  <a:srgbClr val="FF3300"/>
                </a:solidFill>
              </a:rPr>
              <a:t>one</a:t>
            </a:r>
          </a:p>
        </p:txBody>
      </p:sp>
      <p:sp>
        <p:nvSpPr>
          <p:cNvPr id="42005" name="Line 21">
            <a:extLst>
              <a:ext uri="{FF2B5EF4-FFF2-40B4-BE49-F238E27FC236}">
                <a16:creationId xmlns:a16="http://schemas.microsoft.com/office/drawing/2014/main" id="{B548E809-C694-8142-9F9F-94303E3AA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438400"/>
            <a:ext cx="15240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42006" name="Line 22">
            <a:extLst>
              <a:ext uri="{FF2B5EF4-FFF2-40B4-BE49-F238E27FC236}">
                <a16:creationId xmlns:a16="http://schemas.microsoft.com/office/drawing/2014/main" id="{7F3E9A48-AB07-2B4C-B8B1-1737F4477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438400"/>
            <a:ext cx="1447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42007" name="Text Box 23">
            <a:extLst>
              <a:ext uri="{FF2B5EF4-FFF2-40B4-BE49-F238E27FC236}">
                <a16:creationId xmlns:a16="http://schemas.microsoft.com/office/drawing/2014/main" id="{C64F8554-7902-214A-919E-903785F3B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763963"/>
            <a:ext cx="1676400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VN" sz="2400">
                <a:solidFill>
                  <a:srgbClr val="FF3300"/>
                </a:solidFill>
              </a:rPr>
              <a:t>one</a:t>
            </a:r>
          </a:p>
        </p:txBody>
      </p:sp>
      <p:sp>
        <p:nvSpPr>
          <p:cNvPr id="42008" name="Line 24">
            <a:extLst>
              <a:ext uri="{FF2B5EF4-FFF2-40B4-BE49-F238E27FC236}">
                <a16:creationId xmlns:a16="http://schemas.microsoft.com/office/drawing/2014/main" id="{E5065417-40E4-FC4E-BA1D-3F702BA21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048000"/>
            <a:ext cx="914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42012" name="Line 28">
            <a:extLst>
              <a:ext uri="{FF2B5EF4-FFF2-40B4-BE49-F238E27FC236}">
                <a16:creationId xmlns:a16="http://schemas.microsoft.com/office/drawing/2014/main" id="{0033943A-F0FB-8141-9434-9FDFC1105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048000"/>
            <a:ext cx="914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42013" name="Text Box 29">
            <a:extLst>
              <a:ext uri="{FF2B5EF4-FFF2-40B4-BE49-F238E27FC236}">
                <a16:creationId xmlns:a16="http://schemas.microsoft.com/office/drawing/2014/main" id="{FED29362-128C-8741-9BFF-E23FB0F08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590800"/>
            <a:ext cx="990600" cy="457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en-VN" sz="2400" dirty="0">
                <a:solidFill>
                  <a:srgbClr val="FF3300"/>
                </a:solidFill>
              </a:rPr>
              <a:t>ones</a:t>
            </a:r>
          </a:p>
        </p:txBody>
      </p:sp>
      <p:sp>
        <p:nvSpPr>
          <p:cNvPr id="42014" name="Line 30">
            <a:extLst>
              <a:ext uri="{FF2B5EF4-FFF2-40B4-BE49-F238E27FC236}">
                <a16:creationId xmlns:a16="http://schemas.microsoft.com/office/drawing/2014/main" id="{9149B454-C500-C646-BEC9-A0B3A0959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114800"/>
            <a:ext cx="1447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42015" name="Line 31">
            <a:extLst>
              <a:ext uri="{FF2B5EF4-FFF2-40B4-BE49-F238E27FC236}">
                <a16:creationId xmlns:a16="http://schemas.microsoft.com/office/drawing/2014/main" id="{D4DC6075-B605-B540-9B67-8A50D209B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733800"/>
            <a:ext cx="1828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42016" name="Line 32">
            <a:extLst>
              <a:ext uri="{FF2B5EF4-FFF2-40B4-BE49-F238E27FC236}">
                <a16:creationId xmlns:a16="http://schemas.microsoft.com/office/drawing/2014/main" id="{0BC2D576-6209-524E-A57E-5ABEF7FD2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648200"/>
            <a:ext cx="1066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42017" name="Line 33">
            <a:extLst>
              <a:ext uri="{FF2B5EF4-FFF2-40B4-BE49-F238E27FC236}">
                <a16:creationId xmlns:a16="http://schemas.microsoft.com/office/drawing/2014/main" id="{D21D2297-226C-3A48-AECA-46CE3B14B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4648200"/>
            <a:ext cx="914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42018" name="Text Box 34">
            <a:extLst>
              <a:ext uri="{FF2B5EF4-FFF2-40B4-BE49-F238E27FC236}">
                <a16:creationId xmlns:a16="http://schemas.microsoft.com/office/drawing/2014/main" id="{99E69306-484E-D54F-AD3F-9A963451D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057400"/>
            <a:ext cx="1524000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VN" sz="2400">
                <a:solidFill>
                  <a:srgbClr val="FF3300"/>
                </a:solidFill>
              </a:rPr>
              <a:t>one</a:t>
            </a:r>
          </a:p>
        </p:txBody>
      </p:sp>
      <p:sp>
        <p:nvSpPr>
          <p:cNvPr id="42019" name="Text Box 35">
            <a:extLst>
              <a:ext uri="{FF2B5EF4-FFF2-40B4-BE49-F238E27FC236}">
                <a16:creationId xmlns:a16="http://schemas.microsoft.com/office/drawing/2014/main" id="{A4BF3B29-2563-6442-9B00-3EEAC7B92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191000"/>
            <a:ext cx="914400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en-VN" sz="2400">
                <a:solidFill>
                  <a:srgbClr val="FF3300"/>
                </a:solidFill>
              </a:rPr>
              <a:t>one</a:t>
            </a:r>
          </a:p>
        </p:txBody>
      </p:sp>
      <p:sp>
        <p:nvSpPr>
          <p:cNvPr id="42020" name="Line 36">
            <a:extLst>
              <a:ext uri="{FF2B5EF4-FFF2-40B4-BE49-F238E27FC236}">
                <a16:creationId xmlns:a16="http://schemas.microsoft.com/office/drawing/2014/main" id="{BAEBE222-34C2-4A45-B212-FC822DA37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6172200"/>
            <a:ext cx="1066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42021" name="Line 37">
            <a:extLst>
              <a:ext uri="{FF2B5EF4-FFF2-40B4-BE49-F238E27FC236}">
                <a16:creationId xmlns:a16="http://schemas.microsoft.com/office/drawing/2014/main" id="{936B5290-B5AF-FC47-BDD5-80C336206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1828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42022" name="Line 38">
            <a:extLst>
              <a:ext uri="{FF2B5EF4-FFF2-40B4-BE49-F238E27FC236}">
                <a16:creationId xmlns:a16="http://schemas.microsoft.com/office/drawing/2014/main" id="{160300AC-F57D-4944-833A-190C6A4FE1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181600"/>
            <a:ext cx="1676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42023" name="Text Box 39">
            <a:extLst>
              <a:ext uri="{FF2B5EF4-FFF2-40B4-BE49-F238E27FC236}">
                <a16:creationId xmlns:a16="http://schemas.microsoft.com/office/drawing/2014/main" id="{86EE8043-4B8E-4646-8CAF-E550386DA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715000"/>
            <a:ext cx="990600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en-VN" sz="2400">
                <a:solidFill>
                  <a:srgbClr val="FF3300"/>
                </a:solidFill>
              </a:rPr>
              <a:t>ones</a:t>
            </a:r>
          </a:p>
        </p:txBody>
      </p:sp>
      <p:sp>
        <p:nvSpPr>
          <p:cNvPr id="42024" name="Line 40">
            <a:extLst>
              <a:ext uri="{FF2B5EF4-FFF2-40B4-BE49-F238E27FC236}">
                <a16:creationId xmlns:a16="http://schemas.microsoft.com/office/drawing/2014/main" id="{A236A291-32B1-2645-9157-75BB45A61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6172200"/>
            <a:ext cx="990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42025" name="Text Box 41">
            <a:extLst>
              <a:ext uri="{FF2B5EF4-FFF2-40B4-BE49-F238E27FC236}">
                <a16:creationId xmlns:a16="http://schemas.microsoft.com/office/drawing/2014/main" id="{F4B859CB-9126-BB41-A500-B56517ACA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181600"/>
            <a:ext cx="1905000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VN" sz="2400">
                <a:solidFill>
                  <a:srgbClr val="FF3300"/>
                </a:solidFill>
              </a:rPr>
              <a:t>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2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90" grpId="0"/>
      <p:bldP spid="41991" grpId="0" animBg="1"/>
      <p:bldP spid="41992" grpId="0"/>
      <p:bldP spid="41993" grpId="0"/>
      <p:bldP spid="41994" grpId="0"/>
      <p:bldP spid="41995" grpId="0"/>
      <p:bldP spid="41996" grpId="0"/>
      <p:bldP spid="42004" grpId="0" animBg="1"/>
      <p:bldP spid="42007" grpId="0" animBg="1"/>
      <p:bldP spid="42013" grpId="0" animBg="1"/>
      <p:bldP spid="42018" grpId="0" animBg="1"/>
      <p:bldP spid="42019" grpId="0" animBg="1"/>
      <p:bldP spid="42023" grpId="0" animBg="1"/>
      <p:bldP spid="4202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1018</TotalTime>
  <Words>966</Words>
  <Application>Microsoft Macintosh PowerPoint</Application>
  <PresentationFormat>On-screen Show (4:3)</PresentationFormat>
  <Paragraphs>150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Verdana</vt:lpstr>
      <vt:lpstr>Times New Roman</vt:lpstr>
      <vt:lpstr>Wingdings</vt:lpstr>
      <vt:lpstr>Tahoma</vt:lpstr>
      <vt:lpstr>Garamond</vt:lpstr>
      <vt:lpstr>VNI-Times</vt:lpstr>
      <vt:lpstr>.VnBlack</vt:lpstr>
      <vt:lpstr>Default Design</vt:lpstr>
      <vt:lpstr>Profile</vt:lpstr>
      <vt:lpstr>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INDEFINITE PRONOUNS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Nguyễn Thị Thu Hằng</cp:lastModifiedBy>
  <cp:revision>108</cp:revision>
  <dcterms:created xsi:type="dcterms:W3CDTF">2012-11-06T17:02:13Z</dcterms:created>
  <dcterms:modified xsi:type="dcterms:W3CDTF">2020-08-26T17:43:30Z</dcterms:modified>
</cp:coreProperties>
</file>